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8"/>
  </p:notesMasterIdLst>
  <p:handoutMasterIdLst>
    <p:handoutMasterId r:id="rId19"/>
  </p:handoutMasterIdLst>
  <p:sldIdLst>
    <p:sldId id="282" r:id="rId2"/>
    <p:sldId id="283" r:id="rId3"/>
    <p:sldId id="285" r:id="rId4"/>
    <p:sldId id="297" r:id="rId5"/>
    <p:sldId id="287" r:id="rId6"/>
    <p:sldId id="298" r:id="rId7"/>
    <p:sldId id="288" r:id="rId8"/>
    <p:sldId id="299" r:id="rId9"/>
    <p:sldId id="289" r:id="rId10"/>
    <p:sldId id="291" r:id="rId11"/>
    <p:sldId id="300" r:id="rId12"/>
    <p:sldId id="294" r:id="rId13"/>
    <p:sldId id="293" r:id="rId14"/>
    <p:sldId id="295" r:id="rId15"/>
    <p:sldId id="296" r:id="rId16"/>
    <p:sldId id="301" r:id="rId17"/>
  </p:sldIdLst>
  <p:sldSz cx="9144000" cy="6858000" type="screen4x3"/>
  <p:notesSz cx="6858000" cy="9144000"/>
  <p:custDataLst>
    <p:tags r:id="rId2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E57F"/>
    <a:srgbClr val="8A7A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39" autoAdjust="0"/>
    <p:restoredTop sz="91412" autoAdjust="0"/>
  </p:normalViewPr>
  <p:slideViewPr>
    <p:cSldViewPr showGuides="1">
      <p:cViewPr>
        <p:scale>
          <a:sx n="50" d="100"/>
          <a:sy n="50" d="100"/>
        </p:scale>
        <p:origin x="-1320" y="-480"/>
      </p:cViewPr>
      <p:guideLst>
        <p:guide orient="horz" pos="210"/>
        <p:guide orient="horz" pos="640"/>
        <p:guide orient="horz" pos="2160"/>
        <p:guide orient="horz" pos="4319"/>
        <p:guide orient="horz"/>
        <p:guide/>
        <p:guide pos="975"/>
        <p:guide pos="1927"/>
        <p:guide pos="2880"/>
        <p:guide pos="3833"/>
        <p:guide pos="5375"/>
        <p:guide pos="4785"/>
        <p:guide pos="5759"/>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6" d="100"/>
        <a:sy n="66" d="100"/>
      </p:scale>
      <p:origin x="0" y="0"/>
    </p:cViewPr>
  </p:sorterViewPr>
  <p:notesViewPr>
    <p:cSldViewPr showGuides="1">
      <p:cViewPr varScale="1">
        <p:scale>
          <a:sx n="77" d="100"/>
          <a:sy n="77" d="100"/>
        </p:scale>
        <p:origin x="-204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2F62DF-2DA6-4698-B0E3-D0BE2C4C9F8B}" type="datetimeFigureOut">
              <a:rPr lang="de-CH" smtClean="0"/>
              <a:pPr/>
              <a:t>17.02.2013</a:t>
            </a:fld>
            <a:endParaRPr lang="de-CH"/>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4D8454-19D3-4545-A9A8-3604EA4CEECF}" type="slidenum">
              <a:rPr lang="de-CH" smtClean="0"/>
              <a:pPr/>
              <a:t>‹Nr.›</a:t>
            </a:fld>
            <a:endParaRPr lang="de-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6B8EF3-CA69-4DCB-92F1-D8ACDAC1AF01}" type="datetimeFigureOut">
              <a:rPr lang="de-CH" smtClean="0"/>
              <a:pPr/>
              <a:t>17.02.2013</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8B50E6-51A4-4FFD-A10C-5FC80B5E72C5}" type="slidenum">
              <a:rPr lang="de-CH" smtClean="0"/>
              <a:pPr/>
              <a:t>‹Nr.›</a:t>
            </a:fld>
            <a:endParaRPr lang="de-C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198B50E6-51A4-4FFD-A10C-5FC80B5E72C5}" type="slidenum">
              <a:rPr lang="de-CH" smtClean="0"/>
              <a:pPr/>
              <a:t>2</a:t>
            </a:fld>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6"/>
          <p:cNvSpPr>
            <a:spLocks noChangeArrowheads="1"/>
          </p:cNvSpPr>
          <p:nvPr userDrawn="1"/>
        </p:nvSpPr>
        <p:spPr bwMode="gray">
          <a:xfrm>
            <a:off x="1548663" y="576000"/>
            <a:ext cx="7308000" cy="5986800"/>
          </a:xfrm>
          <a:prstGeom prst="rect">
            <a:avLst/>
          </a:prstGeom>
          <a:solidFill>
            <a:srgbClr val="FFCC00"/>
          </a:solidFill>
          <a:ln w="9525">
            <a:noFill/>
            <a:miter lim="800000"/>
            <a:headEnd/>
            <a:tailEnd/>
          </a:ln>
        </p:spPr>
        <p:txBody>
          <a:bodyPr wrap="none" anchor="ctr">
            <a:prstTxWarp prst="textNoShape">
              <a:avLst/>
            </a:prstTxWarp>
          </a:bodyPr>
          <a:lstStyle/>
          <a:p>
            <a:pPr algn="r" eaLnBrk="0" hangingPunct="0"/>
            <a:endParaRPr lang="de-CH" b="0">
              <a:latin typeface="+mj-lt"/>
            </a:endParaRPr>
          </a:p>
        </p:txBody>
      </p:sp>
      <p:sp>
        <p:nvSpPr>
          <p:cNvPr id="9" name="Titel 8"/>
          <p:cNvSpPr>
            <a:spLocks noGrp="1"/>
          </p:cNvSpPr>
          <p:nvPr>
            <p:ph type="title" hasCustomPrompt="1"/>
            <p:custDataLst>
              <p:tags r:id="rId1"/>
            </p:custDataLst>
          </p:nvPr>
        </p:nvSpPr>
        <p:spPr>
          <a:xfrm>
            <a:off x="1836000" y="792000"/>
            <a:ext cx="6768000" cy="1260000"/>
          </a:xfrm>
        </p:spPr>
        <p:txBody>
          <a:bodyPr tIns="0">
            <a:noAutofit/>
          </a:bodyPr>
          <a:lstStyle>
            <a:lvl1pPr>
              <a:defRPr sz="2800" baseline="0">
                <a:solidFill>
                  <a:srgbClr val="000000"/>
                </a:solidFill>
                <a:latin typeface="+mj-lt"/>
              </a:defRPr>
            </a:lvl1pPr>
          </a:lstStyle>
          <a:p>
            <a:r>
              <a:rPr lang="en-US" dirty="0" smtClean="0"/>
              <a:t>Title slide without picture (change logo in "Post Menu" tab)</a:t>
            </a:r>
            <a:endParaRPr lang="de-CH" dirty="0"/>
          </a:p>
        </p:txBody>
      </p:sp>
      <p:pic>
        <p:nvPicPr>
          <p:cNvPr id="7" name="DERG3C5T" descr="G:\D P O\post_logos\LOGOS\LOGOS_fuer_Techn_Anwendungen\RGB\EPS_drefarbig_tech_Anwend\_arbeitsdateien\PNG_576dpi\DERG3C5T.png"/>
          <p:cNvPicPr>
            <a:picLocks noChangeAspect="1" noChangeArrowheads="1"/>
          </p:cNvPicPr>
          <p:nvPr userDrawn="1">
            <p:custDataLst>
              <p:tags r:id="rId2"/>
            </p:custDataLst>
          </p:nvPr>
        </p:nvPicPr>
        <p:blipFill>
          <a:blip r:embed="rId4" cstate="print"/>
          <a:srcRect/>
          <a:stretch>
            <a:fillRect/>
          </a:stretch>
        </p:blipFill>
        <p:spPr bwMode="auto">
          <a:xfrm>
            <a:off x="6217198" y="5674898"/>
            <a:ext cx="2465387" cy="623888"/>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s, 1 column">
    <p:spTree>
      <p:nvGrpSpPr>
        <p:cNvPr id="1" name=""/>
        <p:cNvGrpSpPr/>
        <p:nvPr/>
      </p:nvGrpSpPr>
      <p:grpSpPr>
        <a:xfrm>
          <a:off x="0" y="0"/>
          <a:ext cx="0" cy="0"/>
          <a:chOff x="0" y="0"/>
          <a:chExt cx="0" cy="0"/>
        </a:xfrm>
      </p:grpSpPr>
      <p:sp>
        <p:nvSpPr>
          <p:cNvPr id="9" name="Titel 8"/>
          <p:cNvSpPr>
            <a:spLocks noGrp="1"/>
          </p:cNvSpPr>
          <p:nvPr>
            <p:ph type="title" hasCustomPrompt="1"/>
          </p:nvPr>
        </p:nvSpPr>
        <p:spPr/>
        <p:txBody>
          <a:bodyPr/>
          <a:lstStyle>
            <a:lvl1pPr>
              <a:defRPr>
                <a:latin typeface="+mj-lt"/>
              </a:defRPr>
            </a:lvl1pPr>
          </a:lstStyle>
          <a:p>
            <a:r>
              <a:rPr lang="de-CH" dirty="0" smtClean="0"/>
              <a:t>Lists, 1 </a:t>
            </a:r>
            <a:r>
              <a:rPr lang="de-CH" dirty="0" err="1" smtClean="0"/>
              <a:t>column</a:t>
            </a:r>
            <a:r>
              <a:rPr lang="de-CH" dirty="0" smtClean="0"/>
              <a:t> (</a:t>
            </a:r>
            <a:r>
              <a:rPr lang="de-CH" dirty="0" err="1" smtClean="0"/>
              <a:t>more</a:t>
            </a:r>
            <a:r>
              <a:rPr lang="de-CH" dirty="0" smtClean="0"/>
              <a:t> </a:t>
            </a:r>
            <a:r>
              <a:rPr lang="de-CH" dirty="0" err="1" smtClean="0"/>
              <a:t>templates</a:t>
            </a:r>
            <a:r>
              <a:rPr lang="de-CH" dirty="0" smtClean="0"/>
              <a:t> </a:t>
            </a:r>
            <a:r>
              <a:rPr lang="de-CH" dirty="0" err="1" smtClean="0"/>
              <a:t>available</a:t>
            </a:r>
            <a:r>
              <a:rPr lang="de-CH" dirty="0" smtClean="0"/>
              <a:t> via "Post Menu" </a:t>
            </a:r>
            <a:r>
              <a:rPr lang="de-CH" dirty="0" err="1" smtClean="0"/>
              <a:t>tab</a:t>
            </a:r>
            <a:r>
              <a:rPr lang="de-CH" dirty="0" smtClean="0"/>
              <a:t>)</a:t>
            </a:r>
            <a:endParaRPr lang="de-CH" dirty="0"/>
          </a:p>
        </p:txBody>
      </p:sp>
      <p:sp>
        <p:nvSpPr>
          <p:cNvPr id="13" name="Datumsplatzhalter 12"/>
          <p:cNvSpPr>
            <a:spLocks noGrp="1"/>
          </p:cNvSpPr>
          <p:nvPr>
            <p:ph type="dt" sz="half" idx="14"/>
          </p:nvPr>
        </p:nvSpPr>
        <p:spPr/>
        <p:txBody>
          <a:bodyPr/>
          <a:lstStyle/>
          <a:p>
            <a:r>
              <a:rPr lang="de-DE" smtClean="0"/>
              <a:t>Date   Version: v01.00   Classification: (confidential/internal/public)   &gt;&gt;Changing the footer: On the "Post Menu" tab, select the "Header and footer" command.</a:t>
            </a:r>
            <a:endParaRPr lang="en-US" dirty="0"/>
          </a:p>
        </p:txBody>
      </p:sp>
      <p:sp>
        <p:nvSpPr>
          <p:cNvPr id="14" name="Foliennummernplatzhalter 13"/>
          <p:cNvSpPr>
            <a:spLocks noGrp="1"/>
          </p:cNvSpPr>
          <p:nvPr>
            <p:ph type="sldNum" sz="quarter" idx="15"/>
          </p:nvPr>
        </p:nvSpPr>
        <p:spPr/>
        <p:txBody>
          <a:bodyPr/>
          <a:lstStyle/>
          <a:p>
            <a:r>
              <a:rPr lang="de-CH" smtClean="0"/>
              <a:t> Page </a:t>
            </a:r>
            <a:fld id="{FE44553A-58A9-4DC6-8C29-ABA3E645FB86}" type="slidenum">
              <a:rPr lang="de-CH" smtClean="0"/>
              <a:pPr/>
              <a:t>‹Nr.›</a:t>
            </a:fld>
            <a:endParaRPr lang="de-CH" dirty="0"/>
          </a:p>
        </p:txBody>
      </p:sp>
      <p:sp>
        <p:nvSpPr>
          <p:cNvPr id="15" name="Fußzeilenplatzhalter 14"/>
          <p:cNvSpPr>
            <a:spLocks noGrp="1"/>
          </p:cNvSpPr>
          <p:nvPr>
            <p:ph type="ftr" sz="quarter" idx="16"/>
          </p:nvPr>
        </p:nvSpPr>
        <p:spPr/>
        <p:txBody>
          <a:bodyPr/>
          <a:lstStyle/>
          <a:p>
            <a:r>
              <a:rPr lang="en-US" smtClean="0"/>
              <a:t>Company, subject of presentation, author</a:t>
            </a:r>
            <a:endParaRPr lang="en-US" dirty="0"/>
          </a:p>
        </p:txBody>
      </p:sp>
      <p:sp>
        <p:nvSpPr>
          <p:cNvPr id="8" name="Inhaltsplatzhalter 6"/>
          <p:cNvSpPr>
            <a:spLocks noGrp="1"/>
          </p:cNvSpPr>
          <p:nvPr>
            <p:ph sz="quarter" idx="13" hasCustomPrompt="1"/>
          </p:nvPr>
        </p:nvSpPr>
        <p:spPr>
          <a:xfrm>
            <a:off x="1080000" y="1376364"/>
            <a:ext cx="7776000" cy="4932362"/>
          </a:xfrm>
          <a:prstGeom prst="rect">
            <a:avLst/>
          </a:prstGeom>
        </p:spPr>
        <p:txBody>
          <a:bodyPr lIns="0" tIns="0" rIns="0" bIns="0"/>
          <a:lstStyle>
            <a:lvl1pPr marL="270000" indent="-270000" defTabSz="270000">
              <a:spcAft>
                <a:spcPts val="1000"/>
              </a:spcAft>
              <a:buFont typeface="Frutiger 45 Light" pitchFamily="34" charset="0"/>
              <a:buChar char="–"/>
              <a:defRPr sz="2000" b="0">
                <a:latin typeface="+mn-lt"/>
              </a:defRPr>
            </a:lvl1pPr>
            <a:lvl2pPr marL="270000" indent="-270000" defTabSz="270000">
              <a:spcAft>
                <a:spcPts val="1000"/>
              </a:spcAft>
              <a:buFont typeface="Frutiger 45 Light" pitchFamily="34" charset="0"/>
              <a:buChar char="–"/>
              <a:defRPr sz="2000">
                <a:latin typeface="+mn-lt"/>
              </a:defRPr>
            </a:lvl2pPr>
            <a:lvl3pPr marL="540000" indent="-270000" defTabSz="270000">
              <a:spcAft>
                <a:spcPts val="1000"/>
              </a:spcAft>
              <a:buFont typeface="Frutiger 45 Light" pitchFamily="34" charset="0"/>
              <a:buChar char="–"/>
              <a:defRPr sz="2000">
                <a:latin typeface="+mn-lt"/>
              </a:defRPr>
            </a:lvl3pPr>
            <a:lvl4pPr marL="810000" indent="-270000" defTabSz="270000">
              <a:spcAft>
                <a:spcPts val="1000"/>
              </a:spcAft>
              <a:buFont typeface="Frutiger 45 Light" pitchFamily="34" charset="0"/>
              <a:buChar char="–"/>
              <a:defRPr sz="2000">
                <a:latin typeface="+mn-lt"/>
              </a:defRPr>
            </a:lvl4pPr>
            <a:lvl5pPr>
              <a:buFont typeface="Frutiger 45 Light" pitchFamily="34" charset="0"/>
              <a:buChar char="–"/>
              <a:defRPr sz="2000">
                <a:latin typeface="+mn-lt"/>
              </a:defRPr>
            </a:lvl5pPr>
          </a:lstStyle>
          <a:p>
            <a:pPr lvl="0"/>
            <a:r>
              <a:rPr lang="de-DE" dirty="0" smtClean="0"/>
              <a:t>Lists, 1 </a:t>
            </a:r>
            <a:r>
              <a:rPr lang="de-DE" dirty="0" err="1" smtClean="0"/>
              <a:t>column</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s, 2 columns">
    <p:bg bwMode="gray">
      <p:bgPr>
        <a:solidFill>
          <a:schemeClr val="bg1"/>
        </a:solidFill>
        <a:effectLst/>
      </p:bgPr>
    </p:bg>
    <p:spTree>
      <p:nvGrpSpPr>
        <p:cNvPr id="1" name=""/>
        <p:cNvGrpSpPr/>
        <p:nvPr/>
      </p:nvGrpSpPr>
      <p:grpSpPr>
        <a:xfrm>
          <a:off x="0" y="0"/>
          <a:ext cx="0" cy="0"/>
          <a:chOff x="0" y="0"/>
          <a:chExt cx="0" cy="0"/>
        </a:xfrm>
      </p:grpSpPr>
      <p:sp>
        <p:nvSpPr>
          <p:cNvPr id="12" name="Titel 11"/>
          <p:cNvSpPr>
            <a:spLocks noGrp="1"/>
          </p:cNvSpPr>
          <p:nvPr>
            <p:ph type="title" hasCustomPrompt="1"/>
          </p:nvPr>
        </p:nvSpPr>
        <p:spPr/>
        <p:txBody>
          <a:bodyPr/>
          <a:lstStyle>
            <a:lvl1pPr>
              <a:defRPr>
                <a:latin typeface="+mj-lt"/>
              </a:defRPr>
            </a:lvl1pPr>
          </a:lstStyle>
          <a:p>
            <a:r>
              <a:rPr lang="de-CH" dirty="0" smtClean="0"/>
              <a:t>Lists, 2 </a:t>
            </a:r>
            <a:r>
              <a:rPr lang="de-CH" dirty="0" err="1" smtClean="0"/>
              <a:t>columns</a:t>
            </a:r>
            <a:r>
              <a:rPr lang="de-CH" dirty="0" smtClean="0"/>
              <a:t> (</a:t>
            </a:r>
            <a:r>
              <a:rPr lang="de-CH" dirty="0" err="1" smtClean="0"/>
              <a:t>more</a:t>
            </a:r>
            <a:r>
              <a:rPr lang="de-CH" dirty="0" smtClean="0"/>
              <a:t> </a:t>
            </a:r>
            <a:r>
              <a:rPr lang="de-CH" dirty="0" err="1" smtClean="0"/>
              <a:t>templates</a:t>
            </a:r>
            <a:r>
              <a:rPr lang="de-CH" dirty="0" smtClean="0"/>
              <a:t> </a:t>
            </a:r>
            <a:r>
              <a:rPr lang="de-CH" dirty="0" err="1" smtClean="0"/>
              <a:t>available</a:t>
            </a:r>
            <a:r>
              <a:rPr lang="de-CH" dirty="0" smtClean="0"/>
              <a:t> via "Post Menu" </a:t>
            </a:r>
            <a:r>
              <a:rPr lang="de-CH" dirty="0" err="1" smtClean="0"/>
              <a:t>tab</a:t>
            </a:r>
            <a:r>
              <a:rPr lang="de-CH" dirty="0" smtClean="0"/>
              <a:t>)</a:t>
            </a:r>
            <a:endParaRPr lang="de-CH" dirty="0"/>
          </a:p>
        </p:txBody>
      </p:sp>
      <p:sp>
        <p:nvSpPr>
          <p:cNvPr id="15" name="Datumsplatzhalter 14"/>
          <p:cNvSpPr>
            <a:spLocks noGrp="1"/>
          </p:cNvSpPr>
          <p:nvPr>
            <p:ph type="dt" sz="half" idx="20"/>
          </p:nvPr>
        </p:nvSpPr>
        <p:spPr/>
        <p:txBody>
          <a:bodyPr/>
          <a:lstStyle/>
          <a:p>
            <a:r>
              <a:rPr lang="de-DE" smtClean="0"/>
              <a:t>Date   Version: v01.00   Classification: (confidential/internal/public)   &gt;&gt;Changing the footer: On the "Post Menu" tab, select the "Header and footer" command.</a:t>
            </a:r>
            <a:endParaRPr lang="en-US" dirty="0"/>
          </a:p>
        </p:txBody>
      </p:sp>
      <p:sp>
        <p:nvSpPr>
          <p:cNvPr id="16" name="Foliennummernplatzhalter 15"/>
          <p:cNvSpPr>
            <a:spLocks noGrp="1"/>
          </p:cNvSpPr>
          <p:nvPr>
            <p:ph type="sldNum" sz="quarter" idx="21"/>
          </p:nvPr>
        </p:nvSpPr>
        <p:spPr/>
        <p:txBody>
          <a:bodyPr/>
          <a:lstStyle/>
          <a:p>
            <a:r>
              <a:rPr lang="de-CH" smtClean="0"/>
              <a:t> Page </a:t>
            </a:r>
            <a:fld id="{FE44553A-58A9-4DC6-8C29-ABA3E645FB86}" type="slidenum">
              <a:rPr lang="de-CH" smtClean="0"/>
              <a:pPr/>
              <a:t>‹Nr.›</a:t>
            </a:fld>
            <a:endParaRPr lang="de-CH" dirty="0"/>
          </a:p>
        </p:txBody>
      </p:sp>
      <p:sp>
        <p:nvSpPr>
          <p:cNvPr id="17" name="Fußzeilenplatzhalter 16"/>
          <p:cNvSpPr>
            <a:spLocks noGrp="1"/>
          </p:cNvSpPr>
          <p:nvPr>
            <p:ph type="ftr" sz="quarter" idx="22"/>
          </p:nvPr>
        </p:nvSpPr>
        <p:spPr/>
        <p:txBody>
          <a:bodyPr/>
          <a:lstStyle/>
          <a:p>
            <a:r>
              <a:rPr lang="en-US" smtClean="0"/>
              <a:t>Company, subject of presentation, author</a:t>
            </a:r>
            <a:endParaRPr lang="en-US" dirty="0"/>
          </a:p>
        </p:txBody>
      </p:sp>
      <p:sp>
        <p:nvSpPr>
          <p:cNvPr id="10" name="Inhaltsplatzhalter 6"/>
          <p:cNvSpPr>
            <a:spLocks noGrp="1"/>
          </p:cNvSpPr>
          <p:nvPr>
            <p:ph sz="quarter" idx="13" hasCustomPrompt="1"/>
          </p:nvPr>
        </p:nvSpPr>
        <p:spPr>
          <a:xfrm>
            <a:off x="1080000" y="1376364"/>
            <a:ext cx="3815850" cy="4932362"/>
          </a:xfrm>
          <a:prstGeom prst="rect">
            <a:avLst/>
          </a:prstGeom>
        </p:spPr>
        <p:txBody>
          <a:bodyPr lIns="0" tIns="0" rIns="0" bIns="0"/>
          <a:lstStyle>
            <a:lvl1pPr marL="270000" indent="-270000" defTabSz="270000">
              <a:spcAft>
                <a:spcPts val="900"/>
              </a:spcAft>
              <a:buFont typeface="Frutiger 45 Light" pitchFamily="34" charset="0"/>
              <a:buChar char="–"/>
              <a:defRPr sz="1800" b="0">
                <a:latin typeface="+mn-lt"/>
              </a:defRPr>
            </a:lvl1pPr>
            <a:lvl2pPr marL="270000" indent="-270000" defTabSz="270000">
              <a:spcAft>
                <a:spcPts val="900"/>
              </a:spcAft>
              <a:buFont typeface="Frutiger 45 Light" pitchFamily="34" charset="0"/>
              <a:buChar char="–"/>
              <a:defRPr sz="1800">
                <a:latin typeface="+mn-lt"/>
              </a:defRPr>
            </a:lvl2pPr>
            <a:lvl3pPr marL="540000" indent="-270000" defTabSz="270000">
              <a:spcAft>
                <a:spcPts val="900"/>
              </a:spcAft>
              <a:buFont typeface="Frutiger 45 Light" pitchFamily="34" charset="0"/>
              <a:buChar char="–"/>
              <a:defRPr sz="1800">
                <a:latin typeface="+mn-lt"/>
              </a:defRPr>
            </a:lvl3pPr>
            <a:lvl4pPr marL="810000" indent="-270000" defTabSz="270000">
              <a:spcAft>
                <a:spcPts val="900"/>
              </a:spcAft>
              <a:buFont typeface="Frutiger 45 Light" pitchFamily="34" charset="0"/>
              <a:buChar char="–"/>
              <a:defRPr sz="1800">
                <a:latin typeface="+mn-lt"/>
              </a:defRPr>
            </a:lvl4pPr>
            <a:lvl5pPr>
              <a:buFont typeface="Frutiger 45 Light" pitchFamily="34" charset="0"/>
              <a:buChar char="–"/>
              <a:defRPr sz="2000">
                <a:latin typeface="+mn-lt"/>
              </a:defRPr>
            </a:lvl5pPr>
          </a:lstStyle>
          <a:p>
            <a:pPr lvl="0"/>
            <a:r>
              <a:rPr lang="de-DE" dirty="0" smtClean="0"/>
              <a:t>Lists, </a:t>
            </a:r>
            <a:r>
              <a:rPr lang="de-DE" dirty="0" err="1" smtClean="0"/>
              <a:t>first</a:t>
            </a:r>
            <a:r>
              <a:rPr lang="de-DE" dirty="0" smtClean="0"/>
              <a:t> </a:t>
            </a:r>
            <a:r>
              <a:rPr lang="de-DE" dirty="0" err="1" smtClean="0"/>
              <a:t>column</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p:txBody>
      </p:sp>
      <p:sp>
        <p:nvSpPr>
          <p:cNvPr id="11" name="Inhaltsplatzhalter 6"/>
          <p:cNvSpPr>
            <a:spLocks noGrp="1"/>
          </p:cNvSpPr>
          <p:nvPr>
            <p:ph sz="quarter" idx="23" hasCustomPrompt="1"/>
          </p:nvPr>
        </p:nvSpPr>
        <p:spPr>
          <a:xfrm>
            <a:off x="5040313" y="1376363"/>
            <a:ext cx="3815850" cy="4932362"/>
          </a:xfrm>
          <a:prstGeom prst="rect">
            <a:avLst/>
          </a:prstGeom>
        </p:spPr>
        <p:txBody>
          <a:bodyPr lIns="0" tIns="0" rIns="0" bIns="0"/>
          <a:lstStyle>
            <a:lvl1pPr marL="0" indent="-270000" defTabSz="270000">
              <a:spcAft>
                <a:spcPts val="900"/>
              </a:spcAft>
              <a:buFont typeface="Frutiger 45 Light" pitchFamily="34" charset="0"/>
              <a:buChar char="–"/>
              <a:defRPr sz="1800" b="0">
                <a:latin typeface="+mn-lt"/>
              </a:defRPr>
            </a:lvl1pPr>
            <a:lvl2pPr marL="270000" indent="-270000" defTabSz="270000">
              <a:spcAft>
                <a:spcPts val="900"/>
              </a:spcAft>
              <a:buFont typeface="Frutiger 45 Light" pitchFamily="34" charset="0"/>
              <a:buChar char="–"/>
              <a:defRPr sz="1800">
                <a:latin typeface="+mn-lt"/>
              </a:defRPr>
            </a:lvl2pPr>
            <a:lvl3pPr marL="540000" indent="-270000" defTabSz="270000">
              <a:spcAft>
                <a:spcPts val="900"/>
              </a:spcAft>
              <a:buFont typeface="Frutiger 45 Light" pitchFamily="34" charset="0"/>
              <a:buChar char="–"/>
              <a:defRPr sz="1800">
                <a:latin typeface="+mn-lt"/>
              </a:defRPr>
            </a:lvl3pPr>
            <a:lvl4pPr marL="810000" indent="-270000" defTabSz="270000">
              <a:spcAft>
                <a:spcPts val="900"/>
              </a:spcAft>
              <a:buFont typeface="Frutiger 45 Light" pitchFamily="34" charset="0"/>
              <a:buChar char="–"/>
              <a:defRPr sz="1800">
                <a:latin typeface="+mn-lt"/>
              </a:defRPr>
            </a:lvl4pPr>
            <a:lvl5pPr>
              <a:buFont typeface="Frutiger 45 Light" pitchFamily="34" charset="0"/>
              <a:buChar char="–"/>
              <a:defRPr sz="2000">
                <a:latin typeface="+mn-lt"/>
              </a:defRPr>
            </a:lvl5pPr>
          </a:lstStyle>
          <a:p>
            <a:pPr lvl="0"/>
            <a:r>
              <a:rPr lang="de-DE" dirty="0" smtClean="0"/>
              <a:t>Lists, </a:t>
            </a:r>
            <a:r>
              <a:rPr lang="de-DE" dirty="0" err="1" smtClean="0"/>
              <a:t>second</a:t>
            </a:r>
            <a:r>
              <a:rPr lang="de-DE" dirty="0" smtClean="0"/>
              <a:t> </a:t>
            </a:r>
            <a:r>
              <a:rPr lang="de-DE" dirty="0" err="1" smtClean="0"/>
              <a:t>column</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ing">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a:lstStyle>
            <a:lvl1pPr>
              <a:defRPr>
                <a:latin typeface="+mj-lt"/>
              </a:defRPr>
            </a:lvl1pPr>
          </a:lstStyle>
          <a:p>
            <a:r>
              <a:rPr lang="en-US" dirty="0" smtClean="0"/>
              <a:t>Numbering (more templates available via "Post Menu" tab)</a:t>
            </a:r>
            <a:endParaRPr lang="de-CH" dirty="0"/>
          </a:p>
        </p:txBody>
      </p:sp>
      <p:sp>
        <p:nvSpPr>
          <p:cNvPr id="13" name="Datumsplatzhalter 12"/>
          <p:cNvSpPr>
            <a:spLocks noGrp="1"/>
          </p:cNvSpPr>
          <p:nvPr>
            <p:ph type="dt" sz="half" idx="14"/>
          </p:nvPr>
        </p:nvSpPr>
        <p:spPr/>
        <p:txBody>
          <a:bodyPr/>
          <a:lstStyle/>
          <a:p>
            <a:r>
              <a:rPr lang="de-DE" smtClean="0"/>
              <a:t>Date   Version: v01.00   Classification: (confidential/internal/public)   &gt;&gt;Changing the footer: On the "Post Menu" tab, select the "Header and footer" command.</a:t>
            </a:r>
            <a:endParaRPr lang="en-US" dirty="0"/>
          </a:p>
        </p:txBody>
      </p:sp>
      <p:sp>
        <p:nvSpPr>
          <p:cNvPr id="14" name="Foliennummernplatzhalter 13"/>
          <p:cNvSpPr>
            <a:spLocks noGrp="1"/>
          </p:cNvSpPr>
          <p:nvPr>
            <p:ph type="sldNum" sz="quarter" idx="15"/>
          </p:nvPr>
        </p:nvSpPr>
        <p:spPr/>
        <p:txBody>
          <a:bodyPr/>
          <a:lstStyle/>
          <a:p>
            <a:r>
              <a:rPr lang="de-CH" smtClean="0"/>
              <a:t> Page </a:t>
            </a:r>
            <a:fld id="{FE44553A-58A9-4DC6-8C29-ABA3E645FB86}" type="slidenum">
              <a:rPr lang="de-CH" smtClean="0"/>
              <a:pPr/>
              <a:t>‹Nr.›</a:t>
            </a:fld>
            <a:endParaRPr lang="de-CH" dirty="0"/>
          </a:p>
        </p:txBody>
      </p:sp>
      <p:sp>
        <p:nvSpPr>
          <p:cNvPr id="15" name="Fußzeilenplatzhalter 14"/>
          <p:cNvSpPr>
            <a:spLocks noGrp="1"/>
          </p:cNvSpPr>
          <p:nvPr>
            <p:ph type="ftr" sz="quarter" idx="16"/>
          </p:nvPr>
        </p:nvSpPr>
        <p:spPr/>
        <p:txBody>
          <a:bodyPr/>
          <a:lstStyle/>
          <a:p>
            <a:r>
              <a:rPr lang="en-US" smtClean="0"/>
              <a:t>Company, subject of presentation, author</a:t>
            </a:r>
            <a:endParaRPr lang="en-US" dirty="0"/>
          </a:p>
        </p:txBody>
      </p:sp>
      <p:sp>
        <p:nvSpPr>
          <p:cNvPr id="10" name="Inhaltsplatzhalter 6"/>
          <p:cNvSpPr>
            <a:spLocks noGrp="1"/>
          </p:cNvSpPr>
          <p:nvPr>
            <p:ph sz="quarter" idx="13" hasCustomPrompt="1"/>
          </p:nvPr>
        </p:nvSpPr>
        <p:spPr>
          <a:xfrm>
            <a:off x="1080000" y="1376364"/>
            <a:ext cx="7776000" cy="4932362"/>
          </a:xfrm>
          <a:prstGeom prst="rect">
            <a:avLst/>
          </a:prstGeom>
        </p:spPr>
        <p:txBody>
          <a:bodyPr lIns="0" tIns="0" rIns="0" bIns="0"/>
          <a:lstStyle>
            <a:lvl1pPr marL="360000" indent="-360000" defTabSz="270000">
              <a:spcAft>
                <a:spcPts val="1000"/>
              </a:spcAft>
              <a:buFont typeface="+mj-lt"/>
              <a:buAutoNum type="arabicPeriod"/>
              <a:defRPr sz="2000">
                <a:latin typeface="+mn-lt"/>
              </a:defRPr>
            </a:lvl1pPr>
            <a:lvl2pPr marL="630000" indent="-270000" defTabSz="270000">
              <a:spcAft>
                <a:spcPts val="1000"/>
              </a:spcAft>
              <a:buFont typeface="Frutiger 45 Light" pitchFamily="34" charset="0"/>
              <a:buChar char="–"/>
              <a:defRPr sz="2000">
                <a:latin typeface="+mn-lt"/>
              </a:defRPr>
            </a:lvl2pPr>
            <a:lvl3pPr marL="900000" indent="-270000" defTabSz="270000">
              <a:spcAft>
                <a:spcPts val="1000"/>
              </a:spcAft>
              <a:buFont typeface="Frutiger 45 Light" pitchFamily="34" charset="0"/>
              <a:buChar char="–"/>
              <a:defRPr sz="2000">
                <a:latin typeface="+mn-lt"/>
              </a:defRPr>
            </a:lvl3pPr>
            <a:lvl4pPr marL="1170000" indent="-270000" defTabSz="270000">
              <a:spcAft>
                <a:spcPts val="1000"/>
              </a:spcAft>
              <a:buFont typeface="Frutiger 45 Light" pitchFamily="34" charset="0"/>
              <a:buChar char="–"/>
              <a:defRPr sz="2000">
                <a:latin typeface="+mn-lt"/>
              </a:defRPr>
            </a:lvl4pPr>
            <a:lvl5pPr>
              <a:buFont typeface="Wingdings" pitchFamily="2" charset="2"/>
              <a:buChar char="Ø"/>
              <a:defRPr/>
            </a:lvl5pPr>
          </a:lstStyle>
          <a:p>
            <a:pPr lvl="0"/>
            <a:r>
              <a:rPr lang="de-DE" dirty="0" err="1" smtClean="0"/>
              <a:t>Numbering</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p:bg bwMode="gray">
      <p:bgPr>
        <a:solidFill>
          <a:schemeClr val="bg1"/>
        </a:solidFill>
        <a:effectLst/>
      </p:bgPr>
    </p:bg>
    <p:spTree>
      <p:nvGrpSpPr>
        <p:cNvPr id="1" name=""/>
        <p:cNvGrpSpPr/>
        <p:nvPr/>
      </p:nvGrpSpPr>
      <p:grpSpPr>
        <a:xfrm>
          <a:off x="0" y="0"/>
          <a:ext cx="0" cy="0"/>
          <a:chOff x="0" y="0"/>
          <a:chExt cx="0" cy="0"/>
        </a:xfrm>
      </p:grpSpPr>
      <p:sp>
        <p:nvSpPr>
          <p:cNvPr id="12" name="Titel 11"/>
          <p:cNvSpPr>
            <a:spLocks noGrp="1"/>
          </p:cNvSpPr>
          <p:nvPr>
            <p:ph type="title" hasCustomPrompt="1"/>
          </p:nvPr>
        </p:nvSpPr>
        <p:spPr/>
        <p:txBody>
          <a:bodyPr/>
          <a:lstStyle>
            <a:lvl1pPr>
              <a:defRPr>
                <a:latin typeface="+mj-lt"/>
              </a:defRPr>
            </a:lvl1pPr>
          </a:lstStyle>
          <a:p>
            <a:r>
              <a:rPr lang="de-CH" dirty="0" smtClean="0"/>
              <a:t>Contents (</a:t>
            </a:r>
            <a:r>
              <a:rPr lang="de-CH" dirty="0" err="1" smtClean="0"/>
              <a:t>more</a:t>
            </a:r>
            <a:r>
              <a:rPr lang="de-CH" dirty="0" smtClean="0"/>
              <a:t> </a:t>
            </a:r>
            <a:r>
              <a:rPr lang="de-CH" dirty="0" err="1" smtClean="0"/>
              <a:t>templates</a:t>
            </a:r>
            <a:r>
              <a:rPr lang="de-CH" dirty="0" smtClean="0"/>
              <a:t> </a:t>
            </a:r>
            <a:r>
              <a:rPr lang="de-CH" dirty="0" err="1" smtClean="0"/>
              <a:t>available</a:t>
            </a:r>
            <a:r>
              <a:rPr lang="de-CH" dirty="0" smtClean="0"/>
              <a:t> via "Post Menu" </a:t>
            </a:r>
            <a:r>
              <a:rPr lang="de-CH" dirty="0" err="1" smtClean="0"/>
              <a:t>tab</a:t>
            </a:r>
            <a:r>
              <a:rPr lang="de-CH" dirty="0" smtClean="0"/>
              <a:t>)</a:t>
            </a:r>
            <a:endParaRPr lang="de-CH" dirty="0"/>
          </a:p>
        </p:txBody>
      </p:sp>
      <p:sp>
        <p:nvSpPr>
          <p:cNvPr id="15" name="Datumsplatzhalter 14"/>
          <p:cNvSpPr>
            <a:spLocks noGrp="1"/>
          </p:cNvSpPr>
          <p:nvPr>
            <p:ph type="dt" sz="half" idx="20"/>
          </p:nvPr>
        </p:nvSpPr>
        <p:spPr/>
        <p:txBody>
          <a:bodyPr/>
          <a:lstStyle/>
          <a:p>
            <a:r>
              <a:rPr lang="de-DE" smtClean="0"/>
              <a:t>Date   Version: v01.00   Classification: (confidential/internal/public)   &gt;&gt;Changing the footer: On the "Post Menu" tab, select the "Header and footer" command.</a:t>
            </a:r>
            <a:endParaRPr lang="en-US" dirty="0"/>
          </a:p>
        </p:txBody>
      </p:sp>
      <p:sp>
        <p:nvSpPr>
          <p:cNvPr id="16" name="Foliennummernplatzhalter 15"/>
          <p:cNvSpPr>
            <a:spLocks noGrp="1"/>
          </p:cNvSpPr>
          <p:nvPr>
            <p:ph type="sldNum" sz="quarter" idx="21"/>
          </p:nvPr>
        </p:nvSpPr>
        <p:spPr/>
        <p:txBody>
          <a:bodyPr/>
          <a:lstStyle/>
          <a:p>
            <a:r>
              <a:rPr lang="de-CH" smtClean="0"/>
              <a:t> Page </a:t>
            </a:r>
            <a:fld id="{FE44553A-58A9-4DC6-8C29-ABA3E645FB86}" type="slidenum">
              <a:rPr lang="de-CH" smtClean="0"/>
              <a:pPr/>
              <a:t>‹Nr.›</a:t>
            </a:fld>
            <a:endParaRPr lang="de-CH" dirty="0"/>
          </a:p>
        </p:txBody>
      </p:sp>
      <p:sp>
        <p:nvSpPr>
          <p:cNvPr id="17" name="Fußzeilenplatzhalter 16"/>
          <p:cNvSpPr>
            <a:spLocks noGrp="1"/>
          </p:cNvSpPr>
          <p:nvPr>
            <p:ph type="ftr" sz="quarter" idx="22"/>
          </p:nvPr>
        </p:nvSpPr>
        <p:spPr/>
        <p:txBody>
          <a:bodyPr/>
          <a:lstStyle/>
          <a:p>
            <a:r>
              <a:rPr lang="en-US" smtClean="0"/>
              <a:t>Company, subject of presentation, author</a:t>
            </a:r>
            <a:endParaRPr lang="en-US" dirty="0"/>
          </a:p>
        </p:txBody>
      </p:sp>
      <p:sp>
        <p:nvSpPr>
          <p:cNvPr id="10" name="Inhaltsplatzhalter 6"/>
          <p:cNvSpPr>
            <a:spLocks noGrp="1"/>
          </p:cNvSpPr>
          <p:nvPr>
            <p:ph sz="quarter" idx="13" hasCustomPrompt="1"/>
          </p:nvPr>
        </p:nvSpPr>
        <p:spPr>
          <a:xfrm>
            <a:off x="1079999" y="1376364"/>
            <a:ext cx="7776663" cy="4932362"/>
          </a:xfrm>
          <a:prstGeom prst="rect">
            <a:avLst/>
          </a:prstGeom>
        </p:spPr>
        <p:txBody>
          <a:bodyPr lIns="0" tIns="0" rIns="0" bIns="0" numCol="2" spcCol="144000">
            <a:normAutofit/>
          </a:bodyPr>
          <a:lstStyle>
            <a:lvl1pPr marL="0" indent="0" defTabSz="270000">
              <a:spcAft>
                <a:spcPts val="900"/>
              </a:spcAft>
              <a:buFont typeface="Frutiger 45 Light" pitchFamily="34" charset="0"/>
              <a:buNone/>
              <a:tabLst>
                <a:tab pos="3770313" algn="r"/>
              </a:tabLst>
              <a:defRPr sz="1800" b="1">
                <a:latin typeface="+mn-lt"/>
              </a:defRPr>
            </a:lvl1pPr>
            <a:lvl2pPr marL="270000" indent="-270000" defTabSz="270000">
              <a:spcAft>
                <a:spcPts val="900"/>
              </a:spcAft>
              <a:buFont typeface="Frutiger 45 Light" pitchFamily="34" charset="0"/>
              <a:buChar char="–"/>
              <a:tabLst>
                <a:tab pos="3770313" algn="r"/>
              </a:tabLst>
              <a:defRPr sz="1800">
                <a:latin typeface="+mn-lt"/>
              </a:defRPr>
            </a:lvl2pPr>
            <a:lvl3pPr marL="540000" indent="-270000" defTabSz="270000">
              <a:spcAft>
                <a:spcPts val="900"/>
              </a:spcAft>
              <a:buFont typeface="Frutiger 45 Light" pitchFamily="34" charset="0"/>
              <a:buChar char="–"/>
              <a:defRPr sz="1800">
                <a:latin typeface="+mn-lt"/>
              </a:defRPr>
            </a:lvl3pPr>
            <a:lvl4pPr marL="810000" indent="-270000" defTabSz="270000">
              <a:spcAft>
                <a:spcPts val="900"/>
              </a:spcAft>
              <a:buFont typeface="Frutiger 45 Light" pitchFamily="34" charset="0"/>
              <a:buChar char="–"/>
              <a:defRPr sz="1800">
                <a:latin typeface="+mn-lt"/>
              </a:defRPr>
            </a:lvl4pPr>
            <a:lvl5pPr>
              <a:buFont typeface="Frutiger 45 Light" pitchFamily="34" charset="0"/>
              <a:buChar char="–"/>
              <a:defRPr sz="2000">
                <a:latin typeface="+mn-lt"/>
              </a:defRPr>
            </a:lvl5pPr>
          </a:lstStyle>
          <a:p>
            <a:pPr lvl="0"/>
            <a:r>
              <a:rPr lang="de-DE" dirty="0" smtClean="0"/>
              <a:t>Lists</a:t>
            </a:r>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only / Neutral">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keyword">
    <p:spTree>
      <p:nvGrpSpPr>
        <p:cNvPr id="1" name=""/>
        <p:cNvGrpSpPr/>
        <p:nvPr/>
      </p:nvGrpSpPr>
      <p:grpSpPr>
        <a:xfrm>
          <a:off x="0" y="0"/>
          <a:ext cx="0" cy="0"/>
          <a:chOff x="0" y="0"/>
          <a:chExt cx="0" cy="0"/>
        </a:xfrm>
      </p:grpSpPr>
      <p:sp>
        <p:nvSpPr>
          <p:cNvPr id="6" name="Rectangle 6"/>
          <p:cNvSpPr>
            <a:spLocks noChangeArrowheads="1"/>
          </p:cNvSpPr>
          <p:nvPr userDrawn="1"/>
        </p:nvSpPr>
        <p:spPr bwMode="gray">
          <a:xfrm>
            <a:off x="1548663" y="576000"/>
            <a:ext cx="7308000" cy="5986800"/>
          </a:xfrm>
          <a:prstGeom prst="rect">
            <a:avLst/>
          </a:prstGeom>
          <a:solidFill>
            <a:srgbClr val="FFCC00"/>
          </a:solidFill>
          <a:ln w="9525">
            <a:noFill/>
            <a:miter lim="800000"/>
            <a:headEnd/>
            <a:tailEnd/>
          </a:ln>
        </p:spPr>
        <p:txBody>
          <a:bodyPr wrap="none" anchor="ctr">
            <a:prstTxWarp prst="textNoShape">
              <a:avLst/>
            </a:prstTxWarp>
          </a:bodyPr>
          <a:lstStyle/>
          <a:p>
            <a:pPr algn="r" eaLnBrk="0" hangingPunct="0"/>
            <a:endParaRPr lang="de-CH" b="0">
              <a:latin typeface="+mj-lt"/>
            </a:endParaRPr>
          </a:p>
        </p:txBody>
      </p:sp>
      <p:sp>
        <p:nvSpPr>
          <p:cNvPr id="8" name="Titel 8"/>
          <p:cNvSpPr>
            <a:spLocks noGrp="1"/>
          </p:cNvSpPr>
          <p:nvPr>
            <p:ph type="title" hasCustomPrompt="1"/>
          </p:nvPr>
        </p:nvSpPr>
        <p:spPr>
          <a:xfrm>
            <a:off x="1836000" y="2160000"/>
            <a:ext cx="6768000" cy="1260000"/>
          </a:xfrm>
        </p:spPr>
        <p:txBody>
          <a:bodyPr tIns="0">
            <a:noAutofit/>
          </a:bodyPr>
          <a:lstStyle>
            <a:lvl1pPr>
              <a:defRPr sz="2800" baseline="0">
                <a:latin typeface="+mj-lt"/>
              </a:defRPr>
            </a:lvl1pPr>
          </a:lstStyle>
          <a:p>
            <a:r>
              <a:rPr lang="en-US" dirty="0" smtClean="0"/>
              <a:t>Title slide without picture (change logo in "Post Menu" tab)</a:t>
            </a:r>
            <a:endParaRPr lang="de-CH" dirty="0"/>
          </a:p>
        </p:txBody>
      </p:sp>
      <p:sp>
        <p:nvSpPr>
          <p:cNvPr id="9" name="Textplatzhalter 8"/>
          <p:cNvSpPr>
            <a:spLocks noGrp="1"/>
          </p:cNvSpPr>
          <p:nvPr>
            <p:ph type="body" sz="quarter" idx="10" hasCustomPrompt="1"/>
          </p:nvPr>
        </p:nvSpPr>
        <p:spPr bwMode="white">
          <a:xfrm>
            <a:off x="1836000" y="406800"/>
            <a:ext cx="7092000" cy="1018800"/>
          </a:xfrm>
          <a:prstGeom prst="rect">
            <a:avLst/>
          </a:prstGeom>
          <a:noFill/>
          <a:ln>
            <a:noFill/>
          </a:ln>
        </p:spPr>
        <p:txBody>
          <a:bodyPr lIns="0" tIns="0" rIns="288000" bIns="0">
            <a:noAutofit/>
          </a:bodyPr>
          <a:lstStyle>
            <a:lvl1pPr algn="r">
              <a:defRPr sz="7000" b="1">
                <a:solidFill>
                  <a:srgbClr val="FFFFFF"/>
                </a:solidFill>
                <a:latin typeface="+mj-lt"/>
              </a:defRPr>
            </a:lvl1pPr>
          </a:lstStyle>
          <a:p>
            <a:pPr lvl="0"/>
            <a:r>
              <a:rPr lang="de-CH" smtClean="0"/>
              <a:t>Keyword</a:t>
            </a:r>
            <a:endParaRPr lang="de-CH" dirty="0"/>
          </a:p>
        </p:txBody>
      </p:sp>
      <p:pic>
        <p:nvPicPr>
          <p:cNvPr id="10" name="DERG3C5T" descr="G:\D P O\post_logos\LOGOS\LOGOS_fuer_Techn_Anwendungen\RGB\EPS_drefarbig_tech_Anwend\_arbeitsdateien\PNG_576dpi\DERG3C5T.png"/>
          <p:cNvPicPr>
            <a:picLocks noChangeAspect="1" noChangeArrowheads="1"/>
          </p:cNvPicPr>
          <p:nvPr userDrawn="1">
            <p:custDataLst>
              <p:tags r:id="rId1"/>
            </p:custDataLst>
          </p:nvPr>
        </p:nvPicPr>
        <p:blipFill>
          <a:blip r:embed="rId3" cstate="print"/>
          <a:srcRect/>
          <a:stretch>
            <a:fillRect/>
          </a:stretch>
        </p:blipFill>
        <p:spPr bwMode="auto">
          <a:xfrm>
            <a:off x="6217198" y="5674898"/>
            <a:ext cx="2465387" cy="623888"/>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pic>
        <p:nvPicPr>
          <p:cNvPr id="6" name="Grafik 5" descr="Bild1.png"/>
          <p:cNvPicPr>
            <a:picLocks noChangeAspect="1"/>
          </p:cNvPicPr>
          <p:nvPr userDrawn="1"/>
        </p:nvPicPr>
        <p:blipFill>
          <a:blip r:embed="rId3" cstate="print"/>
          <a:stretch>
            <a:fillRect/>
          </a:stretch>
        </p:blipFill>
        <p:spPr>
          <a:xfrm>
            <a:off x="2028" y="1522"/>
            <a:ext cx="9139941" cy="6856478"/>
          </a:xfrm>
          <a:prstGeom prst="rect">
            <a:avLst/>
          </a:prstGeom>
        </p:spPr>
      </p:pic>
      <p:sp>
        <p:nvSpPr>
          <p:cNvPr id="11" name="Rectangle 6"/>
          <p:cNvSpPr>
            <a:spLocks noChangeArrowheads="1"/>
          </p:cNvSpPr>
          <p:nvPr userDrawn="1"/>
        </p:nvSpPr>
        <p:spPr bwMode="gray">
          <a:xfrm>
            <a:off x="1728663" y="3958338"/>
            <a:ext cx="7128000" cy="2602800"/>
          </a:xfrm>
          <a:prstGeom prst="rect">
            <a:avLst/>
          </a:prstGeom>
          <a:solidFill>
            <a:srgbClr val="FFCC00"/>
          </a:solidFill>
          <a:ln w="9525">
            <a:noFill/>
            <a:miter lim="800000"/>
            <a:headEnd/>
            <a:tailEnd/>
          </a:ln>
          <a:effectLst/>
        </p:spPr>
        <p:txBody>
          <a:bodyPr wrap="none" anchor="ctr"/>
          <a:lstStyle/>
          <a:p>
            <a:pPr eaLnBrk="0" fontAlgn="auto" hangingPunct="0">
              <a:spcBef>
                <a:spcPts val="0"/>
              </a:spcBef>
              <a:spcAft>
                <a:spcPts val="0"/>
              </a:spcAft>
              <a:defRPr/>
            </a:pPr>
            <a:endParaRPr lang="de-CH" b="0">
              <a:latin typeface="+mj-lt"/>
              <a:ea typeface="+mn-ea"/>
              <a:cs typeface="+mn-cs"/>
            </a:endParaRPr>
          </a:p>
        </p:txBody>
      </p:sp>
      <p:sp>
        <p:nvSpPr>
          <p:cNvPr id="12" name="Rectangle 1034"/>
          <p:cNvSpPr>
            <a:spLocks noChangeArrowheads="1"/>
          </p:cNvSpPr>
          <p:nvPr userDrawn="1"/>
        </p:nvSpPr>
        <p:spPr bwMode="white">
          <a:xfrm>
            <a:off x="1728000" y="3621600"/>
            <a:ext cx="7128000" cy="298800"/>
          </a:xfrm>
          <a:prstGeom prst="rect">
            <a:avLst/>
          </a:prstGeom>
          <a:solidFill>
            <a:srgbClr val="FFFFFF"/>
          </a:solidFill>
          <a:ln w="9525">
            <a:noFill/>
            <a:miter lim="800000"/>
            <a:headEnd/>
            <a:tailEnd/>
          </a:ln>
        </p:spPr>
        <p:txBody>
          <a:bodyPr wrap="none" anchor="ctr">
            <a:prstTxWarp prst="textNoShape">
              <a:avLst/>
            </a:prstTxWarp>
          </a:bodyPr>
          <a:lstStyle/>
          <a:p>
            <a:endParaRPr lang="en-US" sz="1800" b="0">
              <a:latin typeface="+mj-lt"/>
            </a:endParaRPr>
          </a:p>
        </p:txBody>
      </p:sp>
      <p:sp>
        <p:nvSpPr>
          <p:cNvPr id="16" name="Titel 15"/>
          <p:cNvSpPr>
            <a:spLocks noGrp="1"/>
          </p:cNvSpPr>
          <p:nvPr userDrawn="1">
            <p:ph type="title" hasCustomPrompt="1"/>
          </p:nvPr>
        </p:nvSpPr>
        <p:spPr>
          <a:xfrm>
            <a:off x="2016000" y="4176000"/>
            <a:ext cx="6768000" cy="1260000"/>
          </a:xfrm>
        </p:spPr>
        <p:txBody>
          <a:bodyPr/>
          <a:lstStyle>
            <a:lvl1pPr>
              <a:defRPr sz="2800">
                <a:latin typeface="+mj-lt"/>
              </a:defRPr>
            </a:lvl1pPr>
          </a:lstStyle>
          <a:p>
            <a:r>
              <a:rPr kumimoji="0" lang="en-US" sz="2800" b="1" i="0" u="none" strike="noStrike" kern="0" cap="none" spc="0" normalizeH="0" baseline="0" noProof="0" dirty="0" smtClean="0">
                <a:ln>
                  <a:noFill/>
                </a:ln>
                <a:solidFill>
                  <a:srgbClr val="000000"/>
                </a:solidFill>
                <a:effectLst/>
                <a:uLnTx/>
                <a:uFillTx/>
                <a:latin typeface="Frutiger 45 Light"/>
                <a:ea typeface="+mj-ea"/>
                <a:cs typeface="+mj-cs"/>
              </a:rPr>
              <a:t>Title slide with picture (change logo in "Post Menu" tab)</a:t>
            </a:r>
            <a:endParaRPr lang="de-CH" dirty="0"/>
          </a:p>
        </p:txBody>
      </p:sp>
      <p:pic>
        <p:nvPicPr>
          <p:cNvPr id="9" name="DERG3C5T" descr="G:\D P O\post_logos\LOGOS\LOGOS_fuer_Techn_Anwendungen\RGB\EPS_drefarbig_tech_Anwend\_arbeitsdateien\PNG_576dpi\DERG3C5T.png"/>
          <p:cNvPicPr>
            <a:picLocks noChangeAspect="1" noChangeArrowheads="1"/>
          </p:cNvPicPr>
          <p:nvPr userDrawn="1">
            <p:custDataLst>
              <p:tags r:id="rId1"/>
            </p:custDataLst>
          </p:nvPr>
        </p:nvPicPr>
        <p:blipFill>
          <a:blip r:embed="rId4" cstate="print"/>
          <a:srcRect/>
          <a:stretch>
            <a:fillRect/>
          </a:stretch>
        </p:blipFill>
        <p:spPr bwMode="auto">
          <a:xfrm>
            <a:off x="6217198" y="5674898"/>
            <a:ext cx="2465387" cy="623888"/>
          </a:xfrm>
          <a:prstGeom prst="rect">
            <a:avLst/>
          </a:prstGeom>
          <a:noFill/>
        </p:spPr>
      </p:pic>
      <p:pic>
        <p:nvPicPr>
          <p:cNvPr id="14" name="Picture 2" descr="G:\D P O\post_menü\Post_Menü_2007\v5\PPT_Vorlagen\Bildmasse\EN\PPT_Bildmasse_full-page picture.png"/>
          <p:cNvPicPr>
            <a:picLocks noChangeAspect="1" noChangeArrowheads="1"/>
          </p:cNvPicPr>
          <p:nvPr userDrawn="1"/>
        </p:nvPicPr>
        <p:blipFill>
          <a:blip r:embed="rId5" cstate="print"/>
          <a:srcRect/>
          <a:stretch>
            <a:fillRect/>
          </a:stretch>
        </p:blipFill>
        <p:spPr bwMode="auto">
          <a:xfrm>
            <a:off x="7024688" y="296863"/>
            <a:ext cx="1831975" cy="1766888"/>
          </a:xfrm>
          <a:prstGeom prst="rect">
            <a:avLst/>
          </a:prstGeom>
          <a:noFill/>
        </p:spPr>
      </p:pic>
      <p:pic>
        <p:nvPicPr>
          <p:cNvPr id="1026" name="Picture 2" descr="G:\D P O\post_menü\Post_Menü_2007\v5\PPT_Vorlagen\Bildmasse\EN\PPT_Bilderhinweis.png"/>
          <p:cNvPicPr>
            <a:picLocks noChangeAspect="1" noChangeArrowheads="1"/>
          </p:cNvPicPr>
          <p:nvPr userDrawn="1"/>
        </p:nvPicPr>
        <p:blipFill>
          <a:blip r:embed="rId6" cstate="print"/>
          <a:srcRect/>
          <a:stretch>
            <a:fillRect/>
          </a:stretch>
        </p:blipFill>
        <p:spPr bwMode="auto">
          <a:xfrm>
            <a:off x="4895850" y="296863"/>
            <a:ext cx="1735137" cy="1262062"/>
          </a:xfrm>
          <a:prstGeom prst="rect">
            <a:avLst/>
          </a:prstGeom>
          <a:noFill/>
        </p:spPr>
      </p:pic>
      <p:sp>
        <p:nvSpPr>
          <p:cNvPr id="10" name="Textfeld 9"/>
          <p:cNvSpPr txBox="1"/>
          <p:nvPr userDrawn="1"/>
        </p:nvSpPr>
        <p:spPr bwMode="auto">
          <a:xfrm>
            <a:off x="2015716" y="5121188"/>
            <a:ext cx="6516724" cy="350865"/>
          </a:xfrm>
          <a:prstGeom prst="rect">
            <a:avLst/>
          </a:prstGeom>
        </p:spPr>
        <p:txBody>
          <a:bodyPr wrap="square" lIns="0" tIns="0" rIns="0" bIns="0" rtlCol="0">
            <a:spAutoFit/>
          </a:bodyPr>
          <a:lstStyle/>
          <a:p>
            <a:pPr marL="0" marR="0" indent="0" algn="l" defTabSz="914400" rtl="0" eaLnBrk="0" fontAlgn="base" latinLnBrk="0" hangingPunct="0">
              <a:lnSpc>
                <a:spcPct val="95000"/>
              </a:lnSpc>
              <a:spcBef>
                <a:spcPct val="0"/>
              </a:spcBef>
              <a:spcAft>
                <a:spcPts val="1000"/>
              </a:spcAft>
              <a:buClrTx/>
              <a:buSzTx/>
              <a:buFont typeface="Frutiger 45 Light" charset="0"/>
              <a:buNone/>
              <a:tabLst/>
            </a:pPr>
            <a:r>
              <a:rPr lang="en-US" sz="1200" b="1" kern="0" dirty="0" smtClean="0">
                <a:solidFill>
                  <a:srgbClr val="FF0000"/>
                </a:solidFill>
                <a:latin typeface="Frutiger 45 Light" pitchFamily="34" charset="0"/>
                <a:ea typeface="+mn-ea"/>
                <a:cs typeface="+mn-cs"/>
              </a:rPr>
              <a:t>If you can read this text, you must insert the slide again using the function “Insert slide” in the Post Menu. Otherwise it is not possible to insert an image behind the </a:t>
            </a:r>
            <a:r>
              <a:rPr lang="en-US" sz="1200" b="1" kern="0" dirty="0" err="1" smtClean="0">
                <a:solidFill>
                  <a:srgbClr val="FF0000"/>
                </a:solidFill>
                <a:latin typeface="Frutiger 45 Light" pitchFamily="34" charset="0"/>
                <a:ea typeface="+mn-ea"/>
                <a:cs typeface="+mn-cs"/>
              </a:rPr>
              <a:t>colour</a:t>
            </a:r>
            <a:r>
              <a:rPr lang="en-US" sz="1200" b="1" kern="0" dirty="0" smtClean="0">
                <a:solidFill>
                  <a:srgbClr val="FF0000"/>
                </a:solidFill>
                <a:latin typeface="Frutiger 45 Light" pitchFamily="34" charset="0"/>
                <a:ea typeface="+mn-ea"/>
                <a:cs typeface="+mn-cs"/>
              </a:rPr>
              <a:t> area!</a:t>
            </a:r>
            <a:endParaRPr lang="de-CH" sz="1200" b="1" kern="0" dirty="0" smtClean="0">
              <a:solidFill>
                <a:srgbClr val="FF0000"/>
              </a:solidFill>
              <a:latin typeface="Frutiger 45 Light"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divider">
    <p:bg>
      <p:bgPr>
        <a:solidFill>
          <a:schemeClr val="bg1"/>
        </a:solidFill>
        <a:effectLst/>
      </p:bgPr>
    </p:bg>
    <p:spTree>
      <p:nvGrpSpPr>
        <p:cNvPr id="1" name=""/>
        <p:cNvGrpSpPr/>
        <p:nvPr/>
      </p:nvGrpSpPr>
      <p:grpSpPr>
        <a:xfrm>
          <a:off x="0" y="0"/>
          <a:ext cx="0" cy="0"/>
          <a:chOff x="0" y="0"/>
          <a:chExt cx="0" cy="0"/>
        </a:xfrm>
      </p:grpSpPr>
      <p:sp>
        <p:nvSpPr>
          <p:cNvPr id="4" name="Rectangle 6"/>
          <p:cNvSpPr>
            <a:spLocks noChangeArrowheads="1"/>
          </p:cNvSpPr>
          <p:nvPr userDrawn="1"/>
        </p:nvSpPr>
        <p:spPr bwMode="gray">
          <a:xfrm>
            <a:off x="1548663" y="576000"/>
            <a:ext cx="7308000" cy="5986800"/>
          </a:xfrm>
          <a:prstGeom prst="rect">
            <a:avLst/>
          </a:prstGeom>
          <a:solidFill>
            <a:srgbClr val="FFCC00"/>
          </a:solidFill>
          <a:ln w="9525">
            <a:noFill/>
            <a:miter lim="800000"/>
            <a:headEnd/>
            <a:tailEnd/>
          </a:ln>
        </p:spPr>
        <p:txBody>
          <a:bodyPr wrap="none" anchor="ctr">
            <a:prstTxWarp prst="textNoShape">
              <a:avLst/>
            </a:prstTxWarp>
          </a:bodyPr>
          <a:lstStyle/>
          <a:p>
            <a:pPr algn="r" eaLnBrk="0" hangingPunct="0"/>
            <a:endParaRPr lang="de-CH" b="0">
              <a:latin typeface="+mj-lt"/>
            </a:endParaRPr>
          </a:p>
        </p:txBody>
      </p:sp>
      <p:sp>
        <p:nvSpPr>
          <p:cNvPr id="6" name="Titel 5"/>
          <p:cNvSpPr>
            <a:spLocks noGrp="1"/>
          </p:cNvSpPr>
          <p:nvPr>
            <p:ph type="title" hasCustomPrompt="1"/>
          </p:nvPr>
        </p:nvSpPr>
        <p:spPr>
          <a:xfrm>
            <a:off x="1836000" y="792000"/>
            <a:ext cx="6768000" cy="1260000"/>
          </a:xfrm>
        </p:spPr>
        <p:txBody>
          <a:bodyPr/>
          <a:lstStyle>
            <a:lvl1pPr>
              <a:defRPr sz="2800" baseline="0">
                <a:latin typeface="+mj-lt"/>
              </a:defRPr>
            </a:lvl1pPr>
          </a:lstStyle>
          <a:p>
            <a:r>
              <a:rPr lang="en-US" dirty="0" smtClean="0"/>
              <a:t>Chapter divider (more templates available via "Post Menu" tab)</a:t>
            </a:r>
            <a:endParaRPr lang="de-CH"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divider, keyword">
    <p:bg>
      <p:bgPr>
        <a:solidFill>
          <a:schemeClr val="bg1"/>
        </a:solidFill>
        <a:effectLst/>
      </p:bgPr>
    </p:bg>
    <p:spTree>
      <p:nvGrpSpPr>
        <p:cNvPr id="1" name=""/>
        <p:cNvGrpSpPr/>
        <p:nvPr/>
      </p:nvGrpSpPr>
      <p:grpSpPr>
        <a:xfrm>
          <a:off x="0" y="0"/>
          <a:ext cx="0" cy="0"/>
          <a:chOff x="0" y="0"/>
          <a:chExt cx="0" cy="0"/>
        </a:xfrm>
      </p:grpSpPr>
      <p:sp>
        <p:nvSpPr>
          <p:cNvPr id="5" name="Rectangle 6"/>
          <p:cNvSpPr>
            <a:spLocks noChangeArrowheads="1"/>
          </p:cNvSpPr>
          <p:nvPr userDrawn="1"/>
        </p:nvSpPr>
        <p:spPr bwMode="gray">
          <a:xfrm>
            <a:off x="1548663" y="576000"/>
            <a:ext cx="7308000" cy="5986800"/>
          </a:xfrm>
          <a:prstGeom prst="rect">
            <a:avLst/>
          </a:prstGeom>
          <a:solidFill>
            <a:srgbClr val="FFCC00"/>
          </a:solidFill>
          <a:ln w="9525">
            <a:noFill/>
            <a:miter lim="800000"/>
            <a:headEnd/>
            <a:tailEnd/>
          </a:ln>
        </p:spPr>
        <p:txBody>
          <a:bodyPr wrap="none" anchor="ctr">
            <a:prstTxWarp prst="textNoShape">
              <a:avLst/>
            </a:prstTxWarp>
          </a:bodyPr>
          <a:lstStyle/>
          <a:p>
            <a:pPr algn="r" eaLnBrk="0" hangingPunct="0"/>
            <a:endParaRPr lang="de-CH" b="0">
              <a:latin typeface="+mj-lt"/>
            </a:endParaRPr>
          </a:p>
        </p:txBody>
      </p:sp>
      <p:sp>
        <p:nvSpPr>
          <p:cNvPr id="7" name="Titel 6"/>
          <p:cNvSpPr>
            <a:spLocks noGrp="1"/>
          </p:cNvSpPr>
          <p:nvPr>
            <p:ph type="title" hasCustomPrompt="1"/>
          </p:nvPr>
        </p:nvSpPr>
        <p:spPr>
          <a:xfrm>
            <a:off x="1836000" y="2160000"/>
            <a:ext cx="6768000" cy="1260000"/>
          </a:xfrm>
        </p:spPr>
        <p:txBody>
          <a:bodyPr/>
          <a:lstStyle>
            <a:lvl1pPr>
              <a:defRPr sz="2800">
                <a:latin typeface="+mj-lt"/>
              </a:defRPr>
            </a:lvl1pPr>
          </a:lstStyle>
          <a:p>
            <a:r>
              <a:rPr lang="en-US" dirty="0" smtClean="0"/>
              <a:t>Chapter divider (more templates available via "Post Menu" tab)</a:t>
            </a:r>
            <a:endParaRPr lang="de-CH" dirty="0"/>
          </a:p>
        </p:txBody>
      </p:sp>
      <p:sp>
        <p:nvSpPr>
          <p:cNvPr id="10" name="Textplatzhalter 8"/>
          <p:cNvSpPr>
            <a:spLocks noGrp="1"/>
          </p:cNvSpPr>
          <p:nvPr>
            <p:ph type="body" sz="quarter" idx="10" hasCustomPrompt="1"/>
          </p:nvPr>
        </p:nvSpPr>
        <p:spPr bwMode="white">
          <a:xfrm>
            <a:off x="1836000" y="406800"/>
            <a:ext cx="7092000" cy="1018800"/>
          </a:xfrm>
          <a:prstGeom prst="rect">
            <a:avLst/>
          </a:prstGeom>
          <a:noFill/>
          <a:ln>
            <a:noFill/>
          </a:ln>
        </p:spPr>
        <p:txBody>
          <a:bodyPr lIns="0" tIns="0" rIns="288000" bIns="0">
            <a:noAutofit/>
          </a:bodyPr>
          <a:lstStyle>
            <a:lvl1pPr algn="r">
              <a:defRPr sz="7000" b="1">
                <a:solidFill>
                  <a:srgbClr val="FFFFFF"/>
                </a:solidFill>
                <a:latin typeface="+mj-lt"/>
              </a:defRPr>
            </a:lvl1pPr>
          </a:lstStyle>
          <a:p>
            <a:pPr lvl="0"/>
            <a:r>
              <a:rPr lang="de-CH" dirty="0" err="1" smtClean="0"/>
              <a:t>Keyword</a:t>
            </a:r>
            <a:endParaRPr lang="de-CH"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divider, brown">
    <p:bg>
      <p:bgPr>
        <a:solidFill>
          <a:schemeClr val="bg1"/>
        </a:solidFill>
        <a:effectLst/>
      </p:bgPr>
    </p:bg>
    <p:spTree>
      <p:nvGrpSpPr>
        <p:cNvPr id="1" name=""/>
        <p:cNvGrpSpPr/>
        <p:nvPr/>
      </p:nvGrpSpPr>
      <p:grpSpPr>
        <a:xfrm>
          <a:off x="0" y="0"/>
          <a:ext cx="0" cy="0"/>
          <a:chOff x="0" y="0"/>
          <a:chExt cx="0" cy="0"/>
        </a:xfrm>
      </p:grpSpPr>
      <p:sp>
        <p:nvSpPr>
          <p:cNvPr id="5" name="Rectangle 6"/>
          <p:cNvSpPr>
            <a:spLocks noChangeArrowheads="1"/>
          </p:cNvSpPr>
          <p:nvPr userDrawn="1"/>
        </p:nvSpPr>
        <p:spPr bwMode="ltGray">
          <a:xfrm>
            <a:off x="1548663" y="576000"/>
            <a:ext cx="7308000" cy="5986800"/>
          </a:xfrm>
          <a:prstGeom prst="rect">
            <a:avLst/>
          </a:prstGeom>
          <a:solidFill>
            <a:srgbClr val="8A7A66"/>
          </a:solidFill>
          <a:ln w="9525">
            <a:noFill/>
            <a:miter lim="800000"/>
            <a:headEnd/>
            <a:tailEnd/>
          </a:ln>
        </p:spPr>
        <p:txBody>
          <a:bodyPr wrap="none" anchor="ctr">
            <a:prstTxWarp prst="textNoShape">
              <a:avLst/>
            </a:prstTxWarp>
          </a:bodyPr>
          <a:lstStyle/>
          <a:p>
            <a:pPr algn="r" eaLnBrk="0" hangingPunct="0"/>
            <a:endParaRPr lang="de-CH" b="0">
              <a:latin typeface="+mj-lt"/>
            </a:endParaRPr>
          </a:p>
        </p:txBody>
      </p:sp>
      <p:sp>
        <p:nvSpPr>
          <p:cNvPr id="6" name="Titel 5"/>
          <p:cNvSpPr>
            <a:spLocks noGrp="1"/>
          </p:cNvSpPr>
          <p:nvPr>
            <p:ph type="title" hasCustomPrompt="1"/>
          </p:nvPr>
        </p:nvSpPr>
        <p:spPr>
          <a:xfrm>
            <a:off x="1836000" y="792000"/>
            <a:ext cx="6768000" cy="1260000"/>
          </a:xfrm>
        </p:spPr>
        <p:txBody>
          <a:bodyPr/>
          <a:lstStyle>
            <a:lvl1pPr>
              <a:defRPr sz="2800" baseline="0">
                <a:solidFill>
                  <a:srgbClr val="FFCC00"/>
                </a:solidFill>
                <a:latin typeface="+mj-lt"/>
              </a:defRPr>
            </a:lvl1pPr>
          </a:lstStyle>
          <a:p>
            <a:r>
              <a:rPr lang="en-US" dirty="0" smtClean="0"/>
              <a:t>Chapter divider (more templates available via "Post Menu" tab)</a:t>
            </a:r>
            <a:endParaRPr lang="de-CH"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divider with picture">
    <p:bg>
      <p:bgPr>
        <a:solidFill>
          <a:schemeClr val="bg1"/>
        </a:solidFill>
        <a:effectLst/>
      </p:bgPr>
    </p:bg>
    <p:spTree>
      <p:nvGrpSpPr>
        <p:cNvPr id="1" name=""/>
        <p:cNvGrpSpPr/>
        <p:nvPr/>
      </p:nvGrpSpPr>
      <p:grpSpPr>
        <a:xfrm>
          <a:off x="0" y="0"/>
          <a:ext cx="0" cy="0"/>
          <a:chOff x="0" y="0"/>
          <a:chExt cx="0" cy="0"/>
        </a:xfrm>
      </p:grpSpPr>
      <p:pic>
        <p:nvPicPr>
          <p:cNvPr id="6" name="Grafik 5" descr="Bild1.png"/>
          <p:cNvPicPr>
            <a:picLocks noChangeAspect="1"/>
          </p:cNvPicPr>
          <p:nvPr userDrawn="1"/>
        </p:nvPicPr>
        <p:blipFill>
          <a:blip r:embed="rId2" cstate="print"/>
          <a:stretch>
            <a:fillRect/>
          </a:stretch>
        </p:blipFill>
        <p:spPr>
          <a:xfrm>
            <a:off x="2028" y="1522"/>
            <a:ext cx="9139941" cy="6856478"/>
          </a:xfrm>
          <a:prstGeom prst="rect">
            <a:avLst/>
          </a:prstGeom>
        </p:spPr>
      </p:pic>
      <p:sp>
        <p:nvSpPr>
          <p:cNvPr id="10" name="Rectangle 6"/>
          <p:cNvSpPr>
            <a:spLocks noChangeArrowheads="1"/>
          </p:cNvSpPr>
          <p:nvPr userDrawn="1"/>
        </p:nvSpPr>
        <p:spPr bwMode="ltGray">
          <a:xfrm>
            <a:off x="1728000" y="3960000"/>
            <a:ext cx="7128000" cy="2602800"/>
          </a:xfrm>
          <a:prstGeom prst="rect">
            <a:avLst/>
          </a:prstGeom>
          <a:blipFill dpi="0" rotWithShape="1">
            <a:blip r:embed="rId3" cstate="print"/>
            <a:srcRect/>
            <a:stretch>
              <a:fillRect/>
            </a:stretch>
          </a:blipFill>
          <a:ln w="9525">
            <a:noFill/>
            <a:miter lim="800000"/>
            <a:headEnd/>
            <a:tailEnd/>
          </a:ln>
          <a:effectLst/>
        </p:spPr>
        <p:txBody>
          <a:bodyPr wrap="none" anchor="ctr"/>
          <a:lstStyle/>
          <a:p>
            <a:pPr eaLnBrk="0" fontAlgn="auto" hangingPunct="0">
              <a:spcBef>
                <a:spcPts val="0"/>
              </a:spcBef>
              <a:spcAft>
                <a:spcPts val="0"/>
              </a:spcAft>
              <a:defRPr/>
            </a:pPr>
            <a:endParaRPr lang="de-CH" b="0">
              <a:latin typeface="+mj-lt"/>
              <a:ea typeface="+mn-ea"/>
              <a:cs typeface="+mn-cs"/>
            </a:endParaRPr>
          </a:p>
        </p:txBody>
      </p:sp>
      <p:sp>
        <p:nvSpPr>
          <p:cNvPr id="12" name="Titel 11"/>
          <p:cNvSpPr>
            <a:spLocks noGrp="1"/>
          </p:cNvSpPr>
          <p:nvPr userDrawn="1">
            <p:ph type="title" hasCustomPrompt="1"/>
          </p:nvPr>
        </p:nvSpPr>
        <p:spPr>
          <a:xfrm>
            <a:off x="2016000" y="4176000"/>
            <a:ext cx="6768000" cy="1260000"/>
          </a:xfrm>
        </p:spPr>
        <p:txBody>
          <a:bodyPr/>
          <a:lstStyle>
            <a:lvl1pPr>
              <a:defRPr sz="2800">
                <a:solidFill>
                  <a:srgbClr val="FFCC00"/>
                </a:solidFill>
                <a:latin typeface="+mj-lt"/>
              </a:defRPr>
            </a:lvl1pPr>
          </a:lstStyle>
          <a:p>
            <a:r>
              <a:rPr lang="en-US" dirty="0" smtClean="0"/>
              <a:t>Chapter divider with picture  (more templates available via "Post Menu" tab)</a:t>
            </a:r>
            <a:endParaRPr lang="de-CH" dirty="0"/>
          </a:p>
        </p:txBody>
      </p:sp>
      <p:pic>
        <p:nvPicPr>
          <p:cNvPr id="1026" name="Picture 2" descr="G:\D P O\post_menü\Post_Menü_2007\v5\PPT_Vorlagen\Bildmasse\EN\PPT_Bildmasse_full-page picture.png"/>
          <p:cNvPicPr>
            <a:picLocks noChangeAspect="1" noChangeArrowheads="1"/>
          </p:cNvPicPr>
          <p:nvPr userDrawn="1"/>
        </p:nvPicPr>
        <p:blipFill>
          <a:blip r:embed="rId4" cstate="print"/>
          <a:srcRect/>
          <a:stretch>
            <a:fillRect/>
          </a:stretch>
        </p:blipFill>
        <p:spPr bwMode="auto">
          <a:xfrm>
            <a:off x="7024688" y="296863"/>
            <a:ext cx="1831975" cy="1766888"/>
          </a:xfrm>
          <a:prstGeom prst="rect">
            <a:avLst/>
          </a:prstGeom>
          <a:noFill/>
        </p:spPr>
      </p:pic>
      <p:pic>
        <p:nvPicPr>
          <p:cNvPr id="8" name="Picture 2" descr="G:\D P O\post_menü\Post_Menü_2007\v5\PPT_Vorlagen\Bildmasse\EN\PPT_Bilderhinweis.png"/>
          <p:cNvPicPr>
            <a:picLocks noChangeAspect="1" noChangeArrowheads="1"/>
          </p:cNvPicPr>
          <p:nvPr userDrawn="1"/>
        </p:nvPicPr>
        <p:blipFill>
          <a:blip r:embed="rId5" cstate="print"/>
          <a:srcRect/>
          <a:stretch>
            <a:fillRect/>
          </a:stretch>
        </p:blipFill>
        <p:spPr bwMode="auto">
          <a:xfrm>
            <a:off x="4895850" y="296863"/>
            <a:ext cx="1735137" cy="1262062"/>
          </a:xfrm>
          <a:prstGeom prst="rect">
            <a:avLst/>
          </a:prstGeom>
          <a:noFill/>
        </p:spPr>
      </p:pic>
      <p:sp>
        <p:nvSpPr>
          <p:cNvPr id="7" name="Textfeld 6"/>
          <p:cNvSpPr txBox="1"/>
          <p:nvPr userDrawn="1"/>
        </p:nvSpPr>
        <p:spPr bwMode="auto">
          <a:xfrm>
            <a:off x="2015716" y="5526407"/>
            <a:ext cx="6516724" cy="350865"/>
          </a:xfrm>
          <a:prstGeom prst="rect">
            <a:avLst/>
          </a:prstGeom>
        </p:spPr>
        <p:txBody>
          <a:bodyPr wrap="square" lIns="0" tIns="0" rIns="0" bIns="0" rtlCol="0">
            <a:spAutoFit/>
          </a:bodyPr>
          <a:lstStyle/>
          <a:p>
            <a:pPr marL="0" marR="0" indent="0" algn="l" defTabSz="914400" rtl="0" eaLnBrk="0" fontAlgn="base" latinLnBrk="0" hangingPunct="0">
              <a:lnSpc>
                <a:spcPct val="95000"/>
              </a:lnSpc>
              <a:spcBef>
                <a:spcPct val="0"/>
              </a:spcBef>
              <a:spcAft>
                <a:spcPts val="1000"/>
              </a:spcAft>
              <a:buClrTx/>
              <a:buSzTx/>
              <a:buFont typeface="Frutiger 45 Light" charset="0"/>
              <a:buNone/>
              <a:tabLst/>
            </a:pPr>
            <a:r>
              <a:rPr lang="en-US" sz="1200" b="1" kern="0" dirty="0" smtClean="0">
                <a:solidFill>
                  <a:srgbClr val="FF0000"/>
                </a:solidFill>
                <a:latin typeface="Frutiger 45 Light" pitchFamily="34" charset="0"/>
                <a:ea typeface="+mn-ea"/>
                <a:cs typeface="+mn-cs"/>
              </a:rPr>
              <a:t>If you can read this text, you must insert the slide again using the function “Insert slide” in the Post Menu. Otherwise it is not possible to insert an image behind the </a:t>
            </a:r>
            <a:r>
              <a:rPr lang="en-US" sz="1200" b="1" kern="0" dirty="0" err="1" smtClean="0">
                <a:solidFill>
                  <a:srgbClr val="FF0000"/>
                </a:solidFill>
                <a:latin typeface="Frutiger 45 Light" pitchFamily="34" charset="0"/>
                <a:ea typeface="+mn-ea"/>
                <a:cs typeface="+mn-cs"/>
              </a:rPr>
              <a:t>colour</a:t>
            </a:r>
            <a:r>
              <a:rPr lang="en-US" sz="1200" b="1" kern="0" dirty="0" smtClean="0">
                <a:solidFill>
                  <a:srgbClr val="FF0000"/>
                </a:solidFill>
                <a:latin typeface="Frutiger 45 Light" pitchFamily="34" charset="0"/>
                <a:ea typeface="+mn-ea"/>
                <a:cs typeface="+mn-cs"/>
              </a:rPr>
              <a:t> area!</a:t>
            </a:r>
            <a:endParaRPr lang="de-CH" sz="1200" b="1" kern="0" dirty="0" smtClean="0">
              <a:solidFill>
                <a:srgbClr val="FF0000"/>
              </a:solidFill>
              <a:latin typeface="Frutiger 45 Light" pitchFamily="34"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1 column">
    <p:bg bwMode="ltGray">
      <p:bgPr>
        <a:solidFill>
          <a:schemeClr val="bg1"/>
        </a:solidFill>
        <a:effectLst/>
      </p:bgPr>
    </p:bg>
    <p:spTree>
      <p:nvGrpSpPr>
        <p:cNvPr id="1" name=""/>
        <p:cNvGrpSpPr/>
        <p:nvPr/>
      </p:nvGrpSpPr>
      <p:grpSpPr>
        <a:xfrm>
          <a:off x="0" y="0"/>
          <a:ext cx="0" cy="0"/>
          <a:chOff x="0" y="0"/>
          <a:chExt cx="0" cy="0"/>
        </a:xfrm>
      </p:grpSpPr>
      <p:sp>
        <p:nvSpPr>
          <p:cNvPr id="11" name="Datumsplatzhalter 10"/>
          <p:cNvSpPr>
            <a:spLocks noGrp="1"/>
          </p:cNvSpPr>
          <p:nvPr>
            <p:ph type="dt" sz="half" idx="15"/>
          </p:nvPr>
        </p:nvSpPr>
        <p:spPr/>
        <p:txBody>
          <a:bodyPr/>
          <a:lstStyle/>
          <a:p>
            <a:r>
              <a:rPr lang="de-DE" smtClean="0"/>
              <a:t>Date   Version: v01.00   Classification: (confidential/internal/public)   &gt;&gt;Changing the footer: On the "Post Menu" tab, select the "Header and footer" command.</a:t>
            </a:r>
            <a:endParaRPr lang="en-US" dirty="0"/>
          </a:p>
        </p:txBody>
      </p:sp>
      <p:sp>
        <p:nvSpPr>
          <p:cNvPr id="12" name="Foliennummernplatzhalter 11"/>
          <p:cNvSpPr>
            <a:spLocks noGrp="1"/>
          </p:cNvSpPr>
          <p:nvPr>
            <p:ph type="sldNum" sz="quarter" idx="16"/>
          </p:nvPr>
        </p:nvSpPr>
        <p:spPr/>
        <p:txBody>
          <a:bodyPr/>
          <a:lstStyle/>
          <a:p>
            <a:r>
              <a:rPr lang="de-CH" smtClean="0"/>
              <a:t> Page </a:t>
            </a:r>
            <a:fld id="{FE44553A-58A9-4DC6-8C29-ABA3E645FB86}" type="slidenum">
              <a:rPr lang="de-CH" smtClean="0"/>
              <a:pPr/>
              <a:t>‹Nr.›</a:t>
            </a:fld>
            <a:endParaRPr lang="de-CH" dirty="0"/>
          </a:p>
        </p:txBody>
      </p:sp>
      <p:sp>
        <p:nvSpPr>
          <p:cNvPr id="13" name="Fußzeilenplatzhalter 12"/>
          <p:cNvSpPr>
            <a:spLocks noGrp="1"/>
          </p:cNvSpPr>
          <p:nvPr>
            <p:ph type="ftr" sz="quarter" idx="17"/>
          </p:nvPr>
        </p:nvSpPr>
        <p:spPr/>
        <p:txBody>
          <a:bodyPr/>
          <a:lstStyle/>
          <a:p>
            <a:r>
              <a:rPr lang="en-US" smtClean="0"/>
              <a:t>Company, subject of presentation, author</a:t>
            </a:r>
            <a:endParaRPr lang="en-US" dirty="0"/>
          </a:p>
        </p:txBody>
      </p:sp>
      <p:sp>
        <p:nvSpPr>
          <p:cNvPr id="8" name="Titel 7"/>
          <p:cNvSpPr>
            <a:spLocks noGrp="1"/>
          </p:cNvSpPr>
          <p:nvPr>
            <p:ph type="title" hasCustomPrompt="1"/>
          </p:nvPr>
        </p:nvSpPr>
        <p:spPr/>
        <p:txBody>
          <a:bodyPr/>
          <a:lstStyle>
            <a:lvl1pPr>
              <a:defRPr>
                <a:latin typeface="+mj-lt"/>
              </a:defRPr>
            </a:lvl1pPr>
          </a:lstStyle>
          <a:p>
            <a:r>
              <a:rPr lang="fr-FR" dirty="0" smtClean="0"/>
              <a:t>Content </a:t>
            </a:r>
            <a:r>
              <a:rPr lang="fr-FR" dirty="0" err="1" smtClean="0"/>
              <a:t>slide</a:t>
            </a:r>
            <a:r>
              <a:rPr lang="fr-FR" dirty="0" smtClean="0"/>
              <a:t>, 1 </a:t>
            </a:r>
            <a:r>
              <a:rPr lang="fr-FR" dirty="0" err="1" smtClean="0"/>
              <a:t>column</a:t>
            </a:r>
            <a:r>
              <a:rPr lang="fr-FR" dirty="0" smtClean="0"/>
              <a:t> (more </a:t>
            </a:r>
            <a:r>
              <a:rPr lang="fr-FR" dirty="0" err="1" smtClean="0"/>
              <a:t>templates</a:t>
            </a:r>
            <a:r>
              <a:rPr lang="fr-FR" dirty="0" smtClean="0"/>
              <a:t> </a:t>
            </a:r>
            <a:r>
              <a:rPr lang="fr-FR" dirty="0" err="1" smtClean="0"/>
              <a:t>available</a:t>
            </a:r>
            <a:r>
              <a:rPr lang="fr-FR" dirty="0" smtClean="0"/>
              <a:t> via "Post Menu" tab)</a:t>
            </a:r>
            <a:endParaRPr lang="de-CH" dirty="0"/>
          </a:p>
        </p:txBody>
      </p:sp>
      <p:sp>
        <p:nvSpPr>
          <p:cNvPr id="15" name="Inhaltsplatzhalter 10"/>
          <p:cNvSpPr>
            <a:spLocks noGrp="1"/>
          </p:cNvSpPr>
          <p:nvPr>
            <p:ph sz="quarter" idx="14" hasCustomPrompt="1"/>
          </p:nvPr>
        </p:nvSpPr>
        <p:spPr bwMode="auto">
          <a:xfrm>
            <a:off x="1079500" y="1376363"/>
            <a:ext cx="7777163" cy="4932362"/>
          </a:xfrm>
          <a:prstGeom prst="rect">
            <a:avLst/>
          </a:prstGeom>
        </p:spPr>
        <p:txBody>
          <a:bodyPr lIns="0" tIns="0" rIns="0" bIns="0"/>
          <a:lstStyle>
            <a:lvl1pPr marL="0" indent="0" defTabSz="270000">
              <a:spcAft>
                <a:spcPts val="1000"/>
              </a:spcAft>
              <a:defRPr sz="2000" b="0">
                <a:solidFill>
                  <a:srgbClr val="000000"/>
                </a:solidFill>
                <a:latin typeface="+mn-lt"/>
              </a:defRPr>
            </a:lvl1pPr>
            <a:lvl2pPr marL="270000" indent="-270000" defTabSz="270000">
              <a:spcAft>
                <a:spcPts val="1000"/>
              </a:spcAft>
              <a:buFont typeface="Frutiger 45 Light" pitchFamily="34" charset="0"/>
              <a:buChar char="–"/>
              <a:defRPr sz="2000">
                <a:solidFill>
                  <a:srgbClr val="000000"/>
                </a:solidFill>
                <a:latin typeface="+mn-lt"/>
              </a:defRPr>
            </a:lvl2pPr>
            <a:lvl3pPr marL="540000" indent="-270000" defTabSz="270000">
              <a:spcAft>
                <a:spcPts val="1000"/>
              </a:spcAft>
              <a:buFont typeface="Frutiger 45 Light" pitchFamily="34" charset="0"/>
              <a:buChar char="–"/>
              <a:defRPr sz="2000">
                <a:solidFill>
                  <a:srgbClr val="000000"/>
                </a:solidFill>
                <a:latin typeface="+mn-lt"/>
              </a:defRPr>
            </a:lvl3pPr>
            <a:lvl4pPr marL="810000" indent="-270000" defTabSz="270000">
              <a:spcAft>
                <a:spcPts val="1000"/>
              </a:spcAft>
              <a:buFont typeface="Frutiger 45 Light" pitchFamily="34" charset="0"/>
              <a:buChar char="–"/>
              <a:defRPr sz="2000">
                <a:solidFill>
                  <a:srgbClr val="000000"/>
                </a:solidFill>
                <a:latin typeface="+mn-lt"/>
              </a:defRPr>
            </a:lvl4pPr>
            <a:lvl5pPr marL="1080000" indent="-270000" defTabSz="270000">
              <a:spcAft>
                <a:spcPts val="1000"/>
              </a:spcAft>
              <a:defRPr sz="2000">
                <a:solidFill>
                  <a:srgbClr val="000000"/>
                </a:solidFill>
                <a:latin typeface="+mn-lt"/>
              </a:defRPr>
            </a:lvl5pPr>
          </a:lstStyle>
          <a:p>
            <a:pPr lvl="0"/>
            <a:r>
              <a:rPr lang="de-DE" dirty="0" smtClean="0"/>
              <a:t>Slide </a:t>
            </a:r>
            <a:r>
              <a:rPr lang="de-DE" dirty="0" err="1" smtClean="0"/>
              <a:t>text</a:t>
            </a:r>
            <a:r>
              <a:rPr lang="de-DE" dirty="0" smtClean="0"/>
              <a:t>, 1 </a:t>
            </a:r>
            <a:r>
              <a:rPr lang="de-DE" dirty="0" err="1" smtClean="0"/>
              <a:t>column</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r>
              <a:rPr lang="de-DE" dirty="0" smtClean="0"/>
              <a:t> </a:t>
            </a:r>
            <a:endParaRPr lang="de-CH"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columns">
    <p:bg bwMode="gray">
      <p:bgPr>
        <a:solidFill>
          <a:schemeClr val="bg1"/>
        </a:solidFill>
        <a:effectLst/>
      </p:bgPr>
    </p:bg>
    <p:spTree>
      <p:nvGrpSpPr>
        <p:cNvPr id="1" name=""/>
        <p:cNvGrpSpPr/>
        <p:nvPr/>
      </p:nvGrpSpPr>
      <p:grpSpPr>
        <a:xfrm>
          <a:off x="0" y="0"/>
          <a:ext cx="0" cy="0"/>
          <a:chOff x="0" y="0"/>
          <a:chExt cx="0" cy="0"/>
        </a:xfrm>
      </p:grpSpPr>
      <p:sp>
        <p:nvSpPr>
          <p:cNvPr id="15" name="Datumsplatzhalter 14"/>
          <p:cNvSpPr>
            <a:spLocks noGrp="1"/>
          </p:cNvSpPr>
          <p:nvPr>
            <p:ph type="dt" sz="half" idx="21"/>
          </p:nvPr>
        </p:nvSpPr>
        <p:spPr/>
        <p:txBody>
          <a:bodyPr/>
          <a:lstStyle/>
          <a:p>
            <a:r>
              <a:rPr lang="de-DE" smtClean="0"/>
              <a:t>Date   Version: v01.00   Classification: (confidential/internal/public)   &gt;&gt;Changing the footer: On the "Post Menu" tab, select the "Header and footer" command.</a:t>
            </a:r>
            <a:endParaRPr lang="en-US" dirty="0"/>
          </a:p>
        </p:txBody>
      </p:sp>
      <p:sp>
        <p:nvSpPr>
          <p:cNvPr id="16" name="Foliennummernplatzhalter 15"/>
          <p:cNvSpPr>
            <a:spLocks noGrp="1"/>
          </p:cNvSpPr>
          <p:nvPr>
            <p:ph type="sldNum" sz="quarter" idx="22"/>
          </p:nvPr>
        </p:nvSpPr>
        <p:spPr/>
        <p:txBody>
          <a:bodyPr/>
          <a:lstStyle/>
          <a:p>
            <a:r>
              <a:rPr lang="de-CH" smtClean="0"/>
              <a:t> Page </a:t>
            </a:r>
            <a:fld id="{FE44553A-58A9-4DC6-8C29-ABA3E645FB86}" type="slidenum">
              <a:rPr lang="de-CH" smtClean="0"/>
              <a:pPr/>
              <a:t>‹Nr.›</a:t>
            </a:fld>
            <a:endParaRPr lang="de-CH" dirty="0"/>
          </a:p>
        </p:txBody>
      </p:sp>
      <p:sp>
        <p:nvSpPr>
          <p:cNvPr id="17" name="Fußzeilenplatzhalter 16"/>
          <p:cNvSpPr>
            <a:spLocks noGrp="1"/>
          </p:cNvSpPr>
          <p:nvPr>
            <p:ph type="ftr" sz="quarter" idx="23"/>
          </p:nvPr>
        </p:nvSpPr>
        <p:spPr/>
        <p:txBody>
          <a:bodyPr/>
          <a:lstStyle/>
          <a:p>
            <a:r>
              <a:rPr lang="en-US" smtClean="0"/>
              <a:t>Company, subject of presentation, author</a:t>
            </a:r>
            <a:endParaRPr lang="en-US" dirty="0"/>
          </a:p>
        </p:txBody>
      </p:sp>
      <p:sp>
        <p:nvSpPr>
          <p:cNvPr id="10" name="Titel 9"/>
          <p:cNvSpPr>
            <a:spLocks noGrp="1"/>
          </p:cNvSpPr>
          <p:nvPr>
            <p:ph type="title" hasCustomPrompt="1"/>
          </p:nvPr>
        </p:nvSpPr>
        <p:spPr/>
        <p:txBody>
          <a:bodyPr/>
          <a:lstStyle>
            <a:lvl1pPr>
              <a:defRPr>
                <a:latin typeface="+mj-lt"/>
              </a:defRPr>
            </a:lvl1pPr>
          </a:lstStyle>
          <a:p>
            <a:r>
              <a:rPr lang="fr-FR" dirty="0" smtClean="0"/>
              <a:t>Content </a:t>
            </a:r>
            <a:r>
              <a:rPr lang="fr-FR" dirty="0" err="1" smtClean="0"/>
              <a:t>slide</a:t>
            </a:r>
            <a:r>
              <a:rPr lang="fr-FR" dirty="0" smtClean="0"/>
              <a:t>, 2 </a:t>
            </a:r>
            <a:r>
              <a:rPr lang="fr-FR" dirty="0" err="1" smtClean="0"/>
              <a:t>columns</a:t>
            </a:r>
            <a:r>
              <a:rPr lang="fr-FR" dirty="0" smtClean="0"/>
              <a:t> (more </a:t>
            </a:r>
            <a:r>
              <a:rPr lang="fr-FR" dirty="0" err="1" smtClean="0"/>
              <a:t>templates</a:t>
            </a:r>
            <a:r>
              <a:rPr lang="fr-FR" dirty="0" smtClean="0"/>
              <a:t> </a:t>
            </a:r>
            <a:r>
              <a:rPr lang="fr-FR" dirty="0" err="1" smtClean="0"/>
              <a:t>available</a:t>
            </a:r>
            <a:r>
              <a:rPr lang="fr-FR" dirty="0" smtClean="0"/>
              <a:t> via "Post Menu" tab)</a:t>
            </a:r>
            <a:endParaRPr lang="de-CH" dirty="0"/>
          </a:p>
        </p:txBody>
      </p:sp>
      <p:sp>
        <p:nvSpPr>
          <p:cNvPr id="13" name="Inhaltsplatzhalter 10"/>
          <p:cNvSpPr>
            <a:spLocks noGrp="1"/>
          </p:cNvSpPr>
          <p:nvPr>
            <p:ph sz="quarter" idx="14" hasCustomPrompt="1"/>
          </p:nvPr>
        </p:nvSpPr>
        <p:spPr bwMode="auto">
          <a:xfrm>
            <a:off x="1079501" y="1376363"/>
            <a:ext cx="3816350" cy="4932362"/>
          </a:xfrm>
          <a:prstGeom prst="rect">
            <a:avLst/>
          </a:prstGeom>
        </p:spPr>
        <p:txBody>
          <a:bodyPr lIns="0" tIns="0" rIns="0" bIns="0"/>
          <a:lstStyle>
            <a:lvl1pPr marL="0" indent="0" defTabSz="270000">
              <a:spcAft>
                <a:spcPts val="900"/>
              </a:spcAft>
              <a:defRPr sz="1800" b="0">
                <a:solidFill>
                  <a:srgbClr val="000000"/>
                </a:solidFill>
                <a:latin typeface="+mn-lt"/>
              </a:defRPr>
            </a:lvl1pPr>
            <a:lvl2pPr marL="0" indent="-270000" defTabSz="270000">
              <a:spcAft>
                <a:spcPts val="900"/>
              </a:spcAft>
              <a:buFont typeface="Frutiger 45 Light" pitchFamily="34" charset="0"/>
              <a:buChar char="–"/>
              <a:defRPr sz="1800">
                <a:solidFill>
                  <a:srgbClr val="000000"/>
                </a:solidFill>
                <a:latin typeface="+mn-lt"/>
              </a:defRPr>
            </a:lvl2pPr>
            <a:lvl3pPr marL="540000" indent="-270000" defTabSz="270000">
              <a:spcAft>
                <a:spcPts val="900"/>
              </a:spcAft>
              <a:buFont typeface="Frutiger 45 Light" pitchFamily="34" charset="0"/>
              <a:buChar char="–"/>
              <a:defRPr sz="1800">
                <a:solidFill>
                  <a:srgbClr val="000000"/>
                </a:solidFill>
                <a:latin typeface="+mn-lt"/>
              </a:defRPr>
            </a:lvl3pPr>
            <a:lvl4pPr marL="810000" indent="-270000" defTabSz="270000">
              <a:spcAft>
                <a:spcPts val="900"/>
              </a:spcAft>
              <a:buFont typeface="Frutiger 45 Light" pitchFamily="34" charset="0"/>
              <a:buChar char="–"/>
              <a:defRPr sz="1800">
                <a:solidFill>
                  <a:srgbClr val="000000"/>
                </a:solidFill>
                <a:latin typeface="+mn-lt"/>
              </a:defRPr>
            </a:lvl4pPr>
            <a:lvl5pPr marL="1080000" indent="-270000" defTabSz="270000">
              <a:spcAft>
                <a:spcPts val="1000"/>
              </a:spcAft>
              <a:defRPr sz="2000">
                <a:solidFill>
                  <a:srgbClr val="000000"/>
                </a:solidFill>
                <a:latin typeface="+mn-lt"/>
              </a:defRPr>
            </a:lvl5pPr>
          </a:lstStyle>
          <a:p>
            <a:pPr lvl="0"/>
            <a:r>
              <a:rPr lang="de-DE" dirty="0" smtClean="0"/>
              <a:t>Slide </a:t>
            </a:r>
            <a:r>
              <a:rPr lang="de-DE" dirty="0" err="1" smtClean="0"/>
              <a:t>text</a:t>
            </a:r>
            <a:r>
              <a:rPr lang="de-DE" dirty="0" smtClean="0"/>
              <a:t>, </a:t>
            </a:r>
            <a:r>
              <a:rPr lang="de-DE" dirty="0" err="1" smtClean="0"/>
              <a:t>first</a:t>
            </a:r>
            <a:r>
              <a:rPr lang="de-DE" dirty="0" smtClean="0"/>
              <a:t> </a:t>
            </a:r>
            <a:r>
              <a:rPr lang="de-DE" dirty="0" err="1" smtClean="0"/>
              <a:t>column</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r>
              <a:rPr lang="de-DE" dirty="0" smtClean="0"/>
              <a:t> </a:t>
            </a:r>
            <a:endParaRPr lang="de-CH" dirty="0"/>
          </a:p>
        </p:txBody>
      </p:sp>
      <p:sp>
        <p:nvSpPr>
          <p:cNvPr id="14" name="Inhaltsplatzhalter 10"/>
          <p:cNvSpPr>
            <a:spLocks noGrp="1"/>
          </p:cNvSpPr>
          <p:nvPr>
            <p:ph sz="quarter" idx="24" hasCustomPrompt="1"/>
          </p:nvPr>
        </p:nvSpPr>
        <p:spPr bwMode="auto">
          <a:xfrm>
            <a:off x="5040313" y="1376363"/>
            <a:ext cx="3816350" cy="4932362"/>
          </a:xfrm>
          <a:prstGeom prst="rect">
            <a:avLst/>
          </a:prstGeom>
        </p:spPr>
        <p:txBody>
          <a:bodyPr lIns="0" tIns="0" rIns="0" bIns="0"/>
          <a:lstStyle>
            <a:lvl1pPr marL="0" indent="0" defTabSz="270000">
              <a:spcAft>
                <a:spcPts val="900"/>
              </a:spcAft>
              <a:defRPr sz="1800" b="0">
                <a:solidFill>
                  <a:srgbClr val="000000"/>
                </a:solidFill>
                <a:latin typeface="+mn-lt"/>
              </a:defRPr>
            </a:lvl1pPr>
            <a:lvl2pPr marL="0" indent="-270000" defTabSz="270000">
              <a:spcAft>
                <a:spcPts val="900"/>
              </a:spcAft>
              <a:buFont typeface="Frutiger 45 Light" pitchFamily="34" charset="0"/>
              <a:buChar char="–"/>
              <a:defRPr sz="1800">
                <a:solidFill>
                  <a:srgbClr val="000000"/>
                </a:solidFill>
                <a:latin typeface="+mn-lt"/>
              </a:defRPr>
            </a:lvl2pPr>
            <a:lvl3pPr marL="540000" indent="-270000" defTabSz="270000">
              <a:spcAft>
                <a:spcPts val="900"/>
              </a:spcAft>
              <a:buFont typeface="Frutiger 45 Light" pitchFamily="34" charset="0"/>
              <a:buChar char="–"/>
              <a:defRPr sz="1800">
                <a:solidFill>
                  <a:srgbClr val="000000"/>
                </a:solidFill>
                <a:latin typeface="+mn-lt"/>
              </a:defRPr>
            </a:lvl3pPr>
            <a:lvl4pPr marL="810000" indent="-270000" defTabSz="270000">
              <a:spcAft>
                <a:spcPts val="900"/>
              </a:spcAft>
              <a:buFont typeface="Frutiger 45 Light" pitchFamily="34" charset="0"/>
              <a:buChar char="–"/>
              <a:defRPr sz="1800">
                <a:solidFill>
                  <a:srgbClr val="000000"/>
                </a:solidFill>
                <a:latin typeface="+mn-lt"/>
              </a:defRPr>
            </a:lvl4pPr>
            <a:lvl5pPr marL="1080000" indent="-270000" defTabSz="270000">
              <a:spcAft>
                <a:spcPts val="1000"/>
              </a:spcAft>
              <a:defRPr sz="2000">
                <a:solidFill>
                  <a:srgbClr val="000000"/>
                </a:solidFill>
                <a:latin typeface="+mn-lt"/>
              </a:defRPr>
            </a:lvl5pPr>
          </a:lstStyle>
          <a:p>
            <a:pPr lvl="0"/>
            <a:r>
              <a:rPr lang="de-DE" dirty="0" smtClean="0"/>
              <a:t>Slide </a:t>
            </a:r>
            <a:r>
              <a:rPr lang="de-DE" dirty="0" err="1" smtClean="0"/>
              <a:t>text</a:t>
            </a:r>
            <a:r>
              <a:rPr lang="de-DE" dirty="0" smtClean="0"/>
              <a:t>, </a:t>
            </a:r>
            <a:r>
              <a:rPr lang="de-DE" dirty="0" err="1" smtClean="0"/>
              <a:t>second</a:t>
            </a:r>
            <a:r>
              <a:rPr lang="de-DE" dirty="0" smtClean="0"/>
              <a:t> </a:t>
            </a:r>
            <a:r>
              <a:rPr lang="de-DE" dirty="0" err="1" smtClean="0"/>
              <a:t>column</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r>
              <a:rPr lang="de-DE" dirty="0" smtClean="0"/>
              <a:t> </a:t>
            </a:r>
            <a:endParaRPr lang="de-CH"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6" name="Rectangle 6"/>
          <p:cNvSpPr>
            <a:spLocks noChangeArrowheads="1"/>
          </p:cNvSpPr>
          <p:nvPr/>
        </p:nvSpPr>
        <p:spPr bwMode="gray">
          <a:xfrm>
            <a:off x="180000" y="180000"/>
            <a:ext cx="8784000" cy="842400"/>
          </a:xfrm>
          <a:prstGeom prst="rect">
            <a:avLst/>
          </a:prstGeom>
          <a:solidFill>
            <a:srgbClr val="FFCC00"/>
          </a:solidFill>
          <a:ln w="9525">
            <a:noFill/>
            <a:miter lim="800000"/>
            <a:headEnd/>
            <a:tailEnd/>
          </a:ln>
        </p:spPr>
        <p:txBody>
          <a:bodyPr wrap="none" anchor="ctr">
            <a:prstTxWarp prst="textNoShape">
              <a:avLst/>
            </a:prstTxWarp>
          </a:bodyPr>
          <a:lstStyle/>
          <a:p>
            <a:pPr algn="r" eaLnBrk="0" hangingPunct="0"/>
            <a:endParaRPr lang="de-CH" b="0">
              <a:latin typeface="+mj-lt"/>
            </a:endParaRPr>
          </a:p>
        </p:txBody>
      </p:sp>
      <p:sp>
        <p:nvSpPr>
          <p:cNvPr id="1026" name="Titelplatzhalter 11"/>
          <p:cNvSpPr>
            <a:spLocks noGrp="1"/>
          </p:cNvSpPr>
          <p:nvPr>
            <p:ph type="title"/>
          </p:nvPr>
        </p:nvSpPr>
        <p:spPr bwMode="auto">
          <a:xfrm>
            <a:off x="1080663" y="296863"/>
            <a:ext cx="7776000" cy="612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de-CH" dirty="0" smtClean="0"/>
              <a:t>Titel durch Klicken hinzufügen</a:t>
            </a:r>
            <a:br>
              <a:rPr lang="de-CH" dirty="0" smtClean="0"/>
            </a:br>
            <a:endParaRPr lang="de-CH" dirty="0"/>
          </a:p>
        </p:txBody>
      </p:sp>
      <p:sp>
        <p:nvSpPr>
          <p:cNvPr id="8" name="Datumsplatzhalter 8"/>
          <p:cNvSpPr>
            <a:spLocks noGrp="1"/>
          </p:cNvSpPr>
          <p:nvPr>
            <p:ph type="dt" sz="half" idx="2"/>
          </p:nvPr>
        </p:nvSpPr>
        <p:spPr>
          <a:xfrm>
            <a:off x="1079500" y="6534000"/>
            <a:ext cx="7776000" cy="126000"/>
          </a:xfrm>
          <a:prstGeom prst="rect">
            <a:avLst/>
          </a:prstGeom>
        </p:spPr>
        <p:txBody>
          <a:bodyPr vert="horz" lIns="0" tIns="0" rIns="0" bIns="0" rtlCol="0" anchor="t" anchorCtr="0"/>
          <a:lstStyle>
            <a:lvl1pPr fontAlgn="auto">
              <a:spcBef>
                <a:spcPts val="0"/>
              </a:spcBef>
              <a:spcAft>
                <a:spcPts val="0"/>
              </a:spcAft>
              <a:defRPr lang="en-US" sz="800" b="0" i="0" u="none" strike="noStrike" smtClean="0">
                <a:latin typeface="+mn-lt"/>
              </a:defRPr>
            </a:lvl1pPr>
          </a:lstStyle>
          <a:p>
            <a:r>
              <a:rPr lang="en-US" smtClean="0"/>
              <a:t>Date   Version: v01.00   Classification: (confidential/internal/public)   &gt;&gt;Changing the footer: On the "Post Menu" tab, select the "Header and footer" command.</a:t>
            </a:r>
            <a:endParaRPr lang="en-US" dirty="0"/>
          </a:p>
        </p:txBody>
      </p:sp>
      <p:sp>
        <p:nvSpPr>
          <p:cNvPr id="11" name="Foliennummernplatzhalter 9"/>
          <p:cNvSpPr>
            <a:spLocks noGrp="1"/>
          </p:cNvSpPr>
          <p:nvPr>
            <p:ph type="sldNum" sz="quarter" idx="4"/>
            <p:custDataLst>
              <p:tags r:id="rId16"/>
            </p:custDataLst>
          </p:nvPr>
        </p:nvSpPr>
        <p:spPr>
          <a:xfrm>
            <a:off x="8388000" y="6660000"/>
            <a:ext cx="468000" cy="127000"/>
          </a:xfrm>
          <a:prstGeom prst="rect">
            <a:avLst/>
          </a:prstGeom>
        </p:spPr>
        <p:txBody>
          <a:bodyPr vert="horz" lIns="0" tIns="0" rIns="0" bIns="0" rtlCol="0" anchor="t" anchorCtr="0"/>
          <a:lstStyle>
            <a:lvl1pPr algn="r" fontAlgn="base">
              <a:spcBef>
                <a:spcPct val="0"/>
              </a:spcBef>
              <a:spcAft>
                <a:spcPct val="0"/>
              </a:spcAft>
              <a:defRPr sz="800" b="0">
                <a:solidFill>
                  <a:srgbClr val="000000"/>
                </a:solidFill>
                <a:latin typeface="+mn-lt"/>
                <a:ea typeface="+mn-ea"/>
                <a:cs typeface="+mn-cs"/>
              </a:defRPr>
            </a:lvl1pPr>
          </a:lstStyle>
          <a:p>
            <a:r>
              <a:rPr lang="de-CH" smtClean="0"/>
              <a:t> Page </a:t>
            </a:r>
            <a:fld id="{FE44553A-58A9-4DC6-8C29-ABA3E645FB86}" type="slidenum">
              <a:rPr lang="de-CH" smtClean="0"/>
              <a:pPr/>
              <a:t>‹Nr.›</a:t>
            </a:fld>
            <a:endParaRPr lang="de-CH" dirty="0"/>
          </a:p>
        </p:txBody>
      </p:sp>
      <p:sp>
        <p:nvSpPr>
          <p:cNvPr id="12" name="Fußzeilenplatzhalter 10"/>
          <p:cNvSpPr>
            <a:spLocks noGrp="1"/>
          </p:cNvSpPr>
          <p:nvPr>
            <p:ph type="ftr" sz="quarter" idx="3"/>
          </p:nvPr>
        </p:nvSpPr>
        <p:spPr>
          <a:xfrm>
            <a:off x="1079500" y="6660000"/>
            <a:ext cx="6912000" cy="127000"/>
          </a:xfrm>
          <a:prstGeom prst="rect">
            <a:avLst/>
          </a:prstGeom>
        </p:spPr>
        <p:txBody>
          <a:bodyPr vert="horz" lIns="0" tIns="0" rIns="0" bIns="0" rtlCol="0" anchor="t" anchorCtr="0"/>
          <a:lstStyle>
            <a:lvl1pPr fontAlgn="auto">
              <a:spcBef>
                <a:spcPts val="0"/>
              </a:spcBef>
              <a:spcAft>
                <a:spcPts val="0"/>
              </a:spcAft>
              <a:defRPr lang="en-US" sz="800" b="0" i="0" u="none" strike="noStrike" smtClean="0">
                <a:latin typeface="+mn-lt"/>
              </a:defRPr>
            </a:lvl1pPr>
          </a:lstStyle>
          <a:p>
            <a:r>
              <a:rPr lang="en-US" smtClean="0"/>
              <a:t>Company, subject of presentation, author</a:t>
            </a:r>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2"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4" r:id="rId13"/>
    <p:sldLayoutId id="2147483693" r:id="rId14"/>
  </p:sldLayoutIdLst>
  <p:hf hdr="0"/>
  <p:txStyles>
    <p:titleStyle>
      <a:lvl1pPr algn="l" rtl="0" eaLnBrk="1" fontAlgn="base" hangingPunct="1">
        <a:lnSpc>
          <a:spcPct val="95000"/>
        </a:lnSpc>
        <a:spcBef>
          <a:spcPct val="0"/>
        </a:spcBef>
        <a:spcAft>
          <a:spcPct val="0"/>
        </a:spcAft>
        <a:defRPr lang="de-CH" sz="2000" b="1">
          <a:solidFill>
            <a:srgbClr val="000000"/>
          </a:solidFill>
          <a:latin typeface="Frutiger 45 Light" pitchFamily="34" charset="0"/>
          <a:ea typeface="+mj-ea"/>
          <a:cs typeface="+mj-cs"/>
        </a:defRPr>
      </a:lvl1pPr>
      <a:lvl2pPr algn="l" rtl="0" eaLnBrk="1" fontAlgn="base" hangingPunct="1">
        <a:lnSpc>
          <a:spcPct val="95000"/>
        </a:lnSpc>
        <a:spcBef>
          <a:spcPct val="0"/>
        </a:spcBef>
        <a:spcAft>
          <a:spcPct val="0"/>
        </a:spcAft>
        <a:defRPr sz="2400" b="1">
          <a:solidFill>
            <a:srgbClr val="000000"/>
          </a:solidFill>
          <a:latin typeface="Arial" pitchFamily="-123" charset="0"/>
          <a:ea typeface="ＭＳ Ｐゴシック" pitchFamily="-123" charset="-128"/>
          <a:cs typeface="ＭＳ Ｐゴシック" pitchFamily="-123" charset="-128"/>
        </a:defRPr>
      </a:lvl2pPr>
      <a:lvl3pPr algn="l" rtl="0" eaLnBrk="1" fontAlgn="base" hangingPunct="1">
        <a:lnSpc>
          <a:spcPct val="95000"/>
        </a:lnSpc>
        <a:spcBef>
          <a:spcPct val="0"/>
        </a:spcBef>
        <a:spcAft>
          <a:spcPct val="0"/>
        </a:spcAft>
        <a:defRPr sz="2400" b="1">
          <a:solidFill>
            <a:srgbClr val="000000"/>
          </a:solidFill>
          <a:latin typeface="Arial" pitchFamily="-123" charset="0"/>
          <a:ea typeface="ＭＳ Ｐゴシック" pitchFamily="-123" charset="-128"/>
          <a:cs typeface="ＭＳ Ｐゴシック" pitchFamily="-123" charset="-128"/>
        </a:defRPr>
      </a:lvl3pPr>
      <a:lvl4pPr algn="l" rtl="0" eaLnBrk="1" fontAlgn="base" hangingPunct="1">
        <a:lnSpc>
          <a:spcPct val="95000"/>
        </a:lnSpc>
        <a:spcBef>
          <a:spcPct val="0"/>
        </a:spcBef>
        <a:spcAft>
          <a:spcPct val="0"/>
        </a:spcAft>
        <a:defRPr sz="2400" b="1">
          <a:solidFill>
            <a:srgbClr val="000000"/>
          </a:solidFill>
          <a:latin typeface="Arial" pitchFamily="-123" charset="0"/>
          <a:ea typeface="ＭＳ Ｐゴシック" pitchFamily="-123" charset="-128"/>
          <a:cs typeface="ＭＳ Ｐゴシック" pitchFamily="-123" charset="-128"/>
        </a:defRPr>
      </a:lvl4pPr>
      <a:lvl5pPr algn="l" rtl="0" eaLnBrk="1" fontAlgn="base" hangingPunct="1">
        <a:lnSpc>
          <a:spcPct val="95000"/>
        </a:lnSpc>
        <a:spcBef>
          <a:spcPct val="0"/>
        </a:spcBef>
        <a:spcAft>
          <a:spcPct val="0"/>
        </a:spcAft>
        <a:defRPr sz="2400" b="1">
          <a:solidFill>
            <a:srgbClr val="000000"/>
          </a:solidFill>
          <a:latin typeface="Arial" pitchFamily="-123" charset="0"/>
          <a:ea typeface="ＭＳ Ｐゴシック" pitchFamily="-123" charset="-128"/>
          <a:cs typeface="ＭＳ Ｐゴシック" pitchFamily="-123" charset="-128"/>
        </a:defRPr>
      </a:lvl5pPr>
      <a:lvl6pPr marL="457200" algn="l" rtl="0" eaLnBrk="1" fontAlgn="base" hangingPunct="1">
        <a:lnSpc>
          <a:spcPct val="95000"/>
        </a:lnSpc>
        <a:spcBef>
          <a:spcPct val="0"/>
        </a:spcBef>
        <a:spcAft>
          <a:spcPct val="0"/>
        </a:spcAft>
        <a:defRPr sz="2400" b="1">
          <a:solidFill>
            <a:srgbClr val="000000"/>
          </a:solidFill>
          <a:latin typeface="Frutiger 45 Light" pitchFamily="34" charset="-128"/>
        </a:defRPr>
      </a:lvl6pPr>
      <a:lvl7pPr marL="914400" algn="l" rtl="0" eaLnBrk="1" fontAlgn="base" hangingPunct="1">
        <a:lnSpc>
          <a:spcPct val="95000"/>
        </a:lnSpc>
        <a:spcBef>
          <a:spcPct val="0"/>
        </a:spcBef>
        <a:spcAft>
          <a:spcPct val="0"/>
        </a:spcAft>
        <a:defRPr sz="2400" b="1">
          <a:solidFill>
            <a:srgbClr val="000000"/>
          </a:solidFill>
          <a:latin typeface="Frutiger 45 Light" pitchFamily="34" charset="-128"/>
        </a:defRPr>
      </a:lvl7pPr>
      <a:lvl8pPr marL="1371600" algn="l" rtl="0" eaLnBrk="1" fontAlgn="base" hangingPunct="1">
        <a:lnSpc>
          <a:spcPct val="95000"/>
        </a:lnSpc>
        <a:spcBef>
          <a:spcPct val="0"/>
        </a:spcBef>
        <a:spcAft>
          <a:spcPct val="0"/>
        </a:spcAft>
        <a:defRPr sz="2400" b="1">
          <a:solidFill>
            <a:srgbClr val="000000"/>
          </a:solidFill>
          <a:latin typeface="Frutiger 45 Light" pitchFamily="34" charset="-128"/>
        </a:defRPr>
      </a:lvl8pPr>
      <a:lvl9pPr marL="1828800" algn="l" rtl="0" eaLnBrk="1" fontAlgn="base" hangingPunct="1">
        <a:lnSpc>
          <a:spcPct val="95000"/>
        </a:lnSpc>
        <a:spcBef>
          <a:spcPct val="0"/>
        </a:spcBef>
        <a:spcAft>
          <a:spcPct val="0"/>
        </a:spcAft>
        <a:defRPr sz="2400" b="1">
          <a:solidFill>
            <a:srgbClr val="000000"/>
          </a:solidFill>
          <a:latin typeface="Frutiger 45 Light" pitchFamily="34" charset="-128"/>
        </a:defRPr>
      </a:lvl9pPr>
    </p:titleStyle>
    <p:bodyStyle>
      <a:lvl1pPr marL="342900" indent="-342900" algn="l" rtl="0" eaLnBrk="1" fontAlgn="base" hangingPunct="1">
        <a:lnSpc>
          <a:spcPct val="95000"/>
        </a:lnSpc>
        <a:spcBef>
          <a:spcPct val="0"/>
        </a:spcBef>
        <a:spcAft>
          <a:spcPct val="40000"/>
        </a:spcAft>
        <a:buFont typeface="Frutiger 45 Light" charset="0"/>
        <a:defRPr sz="2100">
          <a:solidFill>
            <a:srgbClr val="000000"/>
          </a:solidFill>
          <a:latin typeface="Arial" pitchFamily="-123" charset="0"/>
          <a:ea typeface="+mn-ea"/>
          <a:cs typeface="+mn-cs"/>
        </a:defRPr>
      </a:lvl1pPr>
      <a:lvl2pPr marL="266700" indent="-265113" algn="l" rtl="0" eaLnBrk="1" fontAlgn="base" hangingPunct="1">
        <a:lnSpc>
          <a:spcPct val="95000"/>
        </a:lnSpc>
        <a:spcBef>
          <a:spcPct val="0"/>
        </a:spcBef>
        <a:spcAft>
          <a:spcPct val="40000"/>
        </a:spcAft>
        <a:buFont typeface="Frutiger 45 Light" charset="0"/>
        <a:buChar char="–"/>
        <a:defRPr sz="2100">
          <a:solidFill>
            <a:srgbClr val="000000"/>
          </a:solidFill>
          <a:latin typeface="Arial" pitchFamily="-123" charset="0"/>
          <a:ea typeface="+mn-ea"/>
        </a:defRPr>
      </a:lvl2pPr>
      <a:lvl3pPr marL="533400" indent="-265113" algn="l" rtl="0" eaLnBrk="1" fontAlgn="base" hangingPunct="1">
        <a:lnSpc>
          <a:spcPct val="95000"/>
        </a:lnSpc>
        <a:spcBef>
          <a:spcPct val="0"/>
        </a:spcBef>
        <a:spcAft>
          <a:spcPct val="40000"/>
        </a:spcAft>
        <a:buFont typeface="Frutiger 45 Light" charset="0"/>
        <a:buChar char="–"/>
        <a:defRPr sz="2100">
          <a:solidFill>
            <a:srgbClr val="000000"/>
          </a:solidFill>
          <a:latin typeface="Arial" pitchFamily="-123" charset="0"/>
          <a:ea typeface="+mn-ea"/>
        </a:defRPr>
      </a:lvl3pPr>
      <a:lvl4pPr marL="815975" indent="-280988" algn="l" rtl="0" eaLnBrk="1" fontAlgn="base" hangingPunct="1">
        <a:lnSpc>
          <a:spcPct val="95000"/>
        </a:lnSpc>
        <a:spcBef>
          <a:spcPct val="0"/>
        </a:spcBef>
        <a:spcAft>
          <a:spcPct val="40000"/>
        </a:spcAft>
        <a:buFont typeface="Frutiger 45 Light" charset="0"/>
        <a:buChar char="–"/>
        <a:defRPr sz="2100">
          <a:solidFill>
            <a:srgbClr val="000000"/>
          </a:solidFill>
          <a:latin typeface="Arial" pitchFamily="-123" charset="0"/>
          <a:ea typeface="+mn-ea"/>
        </a:defRPr>
      </a:lvl4pPr>
      <a:lvl5pPr marL="1074738" indent="-257175" algn="l" rtl="0" eaLnBrk="1" fontAlgn="base" hangingPunct="1">
        <a:lnSpc>
          <a:spcPct val="95000"/>
        </a:lnSpc>
        <a:spcBef>
          <a:spcPct val="0"/>
        </a:spcBef>
        <a:spcAft>
          <a:spcPct val="40000"/>
        </a:spcAft>
        <a:buFont typeface="Frutiger 45 Light" charset="0"/>
        <a:buChar char="–"/>
        <a:defRPr sz="2100">
          <a:solidFill>
            <a:srgbClr val="000000"/>
          </a:solidFill>
          <a:latin typeface="Arial" pitchFamily="-123" charset="0"/>
          <a:ea typeface="+mn-ea"/>
        </a:defRPr>
      </a:lvl5pPr>
      <a:lvl6pPr marL="1531938" indent="-257175" algn="l" rtl="0" eaLnBrk="1" fontAlgn="base" hangingPunct="1">
        <a:lnSpc>
          <a:spcPct val="95000"/>
        </a:lnSpc>
        <a:spcBef>
          <a:spcPct val="0"/>
        </a:spcBef>
        <a:spcAft>
          <a:spcPct val="40000"/>
        </a:spcAft>
        <a:buFont typeface="Frutiger 45 Light" pitchFamily="34" charset="-128"/>
        <a:buChar char="–"/>
        <a:defRPr sz="2100">
          <a:solidFill>
            <a:srgbClr val="000000"/>
          </a:solidFill>
          <a:latin typeface="+mn-lt"/>
        </a:defRPr>
      </a:lvl6pPr>
      <a:lvl7pPr marL="1989138" indent="-257175" algn="l" rtl="0" eaLnBrk="1" fontAlgn="base" hangingPunct="1">
        <a:lnSpc>
          <a:spcPct val="95000"/>
        </a:lnSpc>
        <a:spcBef>
          <a:spcPct val="0"/>
        </a:spcBef>
        <a:spcAft>
          <a:spcPct val="40000"/>
        </a:spcAft>
        <a:buFont typeface="Frutiger 45 Light" pitchFamily="34" charset="-128"/>
        <a:buChar char="–"/>
        <a:defRPr sz="2100">
          <a:solidFill>
            <a:srgbClr val="000000"/>
          </a:solidFill>
          <a:latin typeface="+mn-lt"/>
        </a:defRPr>
      </a:lvl7pPr>
      <a:lvl8pPr marL="2446338" indent="-257175" algn="l" rtl="0" eaLnBrk="1" fontAlgn="base" hangingPunct="1">
        <a:lnSpc>
          <a:spcPct val="95000"/>
        </a:lnSpc>
        <a:spcBef>
          <a:spcPct val="0"/>
        </a:spcBef>
        <a:spcAft>
          <a:spcPct val="40000"/>
        </a:spcAft>
        <a:buFont typeface="Frutiger 45 Light" pitchFamily="34" charset="-128"/>
        <a:buChar char="–"/>
        <a:defRPr sz="2100">
          <a:solidFill>
            <a:srgbClr val="000000"/>
          </a:solidFill>
          <a:latin typeface="+mn-lt"/>
        </a:defRPr>
      </a:lvl8pPr>
      <a:lvl9pPr marL="2903538" indent="-257175" algn="l" rtl="0" eaLnBrk="1" fontAlgn="base" hangingPunct="1">
        <a:lnSpc>
          <a:spcPct val="95000"/>
        </a:lnSpc>
        <a:spcBef>
          <a:spcPct val="0"/>
        </a:spcBef>
        <a:spcAft>
          <a:spcPct val="40000"/>
        </a:spcAft>
        <a:buFont typeface="Frutiger 45 Light" pitchFamily="34" charset="-128"/>
        <a:buChar char="–"/>
        <a:defRPr sz="2100">
          <a:solidFill>
            <a:srgbClr val="000000"/>
          </a:solidFill>
          <a:latin typeface="+mn-lt"/>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audio" Target="file:///C:\Users\Heinz\Documents\03_TVG\Vorstand\GV\2013\Foto-R&#252;ckblick\Musik\LMFAO-Party%20Rock%20Anthem(Original%20Version).mp3"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slideLayout" Target="../slideLayouts/slideLayout14.xml"/><Relationship Id="rId1" Type="http://schemas.openxmlformats.org/officeDocument/2006/relationships/audio" Target="file:///C:\Users\Heinz\Documents\03_TVG\Vorstand\GV\2013\Foto-R&#252;ckblick\Musik\Pink%20-%20Blow%20Me%20(One%20Last%20Kiss).mp3" TargetMode="Externa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 Id="rId9" Type="http://schemas.openxmlformats.org/officeDocument/2006/relationships/image" Target="../media/image166.png"/></Relationships>
</file>

<file path=ppt/slides/_rels/slide11.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14.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12.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jpeg"/><Relationship Id="rId7" Type="http://schemas.openxmlformats.org/officeDocument/2006/relationships/image" Target="../media/image177.jpeg"/><Relationship Id="rId12"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audio" Target="file:///C:\Users\Heinz\Documents\03_TVG\Vorstand\GV\2013\Foto-R&#252;ckblick\Musik\Psy%20-%20Gangnam%20Style.mp3" TargetMode="External"/><Relationship Id="rId6" Type="http://schemas.openxmlformats.org/officeDocument/2006/relationships/image" Target="../media/image176.jpeg"/><Relationship Id="rId11" Type="http://schemas.openxmlformats.org/officeDocument/2006/relationships/image" Target="../media/image181.jpeg"/><Relationship Id="rId5" Type="http://schemas.openxmlformats.org/officeDocument/2006/relationships/image" Target="../media/image175.jpeg"/><Relationship Id="rId10" Type="http://schemas.openxmlformats.org/officeDocument/2006/relationships/image" Target="../media/image180.jpeg"/><Relationship Id="rId4" Type="http://schemas.openxmlformats.org/officeDocument/2006/relationships/image" Target="../media/image174.jpeg"/><Relationship Id="rId9" Type="http://schemas.openxmlformats.org/officeDocument/2006/relationships/image" Target="../media/image17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4.xml"/><Relationship Id="rId4" Type="http://schemas.openxmlformats.org/officeDocument/2006/relationships/image" Target="../media/image184.jpeg"/></Relationships>
</file>

<file path=ppt/slides/_rels/slide14.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jpeg"/><Relationship Id="rId18" Type="http://schemas.openxmlformats.org/officeDocument/2006/relationships/image" Target="../media/image200.jpeg"/><Relationship Id="rId3" Type="http://schemas.openxmlformats.org/officeDocument/2006/relationships/image" Target="../media/image185.jpeg"/><Relationship Id="rId21" Type="http://schemas.openxmlformats.org/officeDocument/2006/relationships/image" Target="../media/image203.jpeg"/><Relationship Id="rId7" Type="http://schemas.openxmlformats.org/officeDocument/2006/relationships/image" Target="../media/image189.jpeg"/><Relationship Id="rId12" Type="http://schemas.openxmlformats.org/officeDocument/2006/relationships/image" Target="../media/image194.jpeg"/><Relationship Id="rId17" Type="http://schemas.openxmlformats.org/officeDocument/2006/relationships/image" Target="../media/image199.jpeg"/><Relationship Id="rId2" Type="http://schemas.openxmlformats.org/officeDocument/2006/relationships/slideLayout" Target="../slideLayouts/slideLayout14.xml"/><Relationship Id="rId16" Type="http://schemas.openxmlformats.org/officeDocument/2006/relationships/image" Target="../media/image198.jpeg"/><Relationship Id="rId20" Type="http://schemas.openxmlformats.org/officeDocument/2006/relationships/image" Target="../media/image202.jpeg"/><Relationship Id="rId1" Type="http://schemas.openxmlformats.org/officeDocument/2006/relationships/audio" Target="file:///C:\Users\Heinz\Documents\03_TVG\Vorstand\GV\2013\Foto-R&#252;ckblick\Musik\Adele%20-%20Set%20fire%20to%20the%20rain.mp3" TargetMode="Externa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5" Type="http://schemas.openxmlformats.org/officeDocument/2006/relationships/image" Target="../media/image197.jpeg"/><Relationship Id="rId23" Type="http://schemas.openxmlformats.org/officeDocument/2006/relationships/image" Target="../media/image205.png"/><Relationship Id="rId10" Type="http://schemas.openxmlformats.org/officeDocument/2006/relationships/image" Target="../media/image192.jpeg"/><Relationship Id="rId19" Type="http://schemas.openxmlformats.org/officeDocument/2006/relationships/image" Target="../media/image201.jpeg"/><Relationship Id="rId4" Type="http://schemas.openxmlformats.org/officeDocument/2006/relationships/image" Target="../media/image186.jpeg"/><Relationship Id="rId9" Type="http://schemas.openxmlformats.org/officeDocument/2006/relationships/image" Target="../media/image191.jpeg"/><Relationship Id="rId14" Type="http://schemas.openxmlformats.org/officeDocument/2006/relationships/image" Target="../media/image196.jpeg"/><Relationship Id="rId22" Type="http://schemas.openxmlformats.org/officeDocument/2006/relationships/image" Target="../media/image204.jpeg"/></Relationships>
</file>

<file path=ppt/slides/_rels/slide15.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3" Type="http://schemas.openxmlformats.org/officeDocument/2006/relationships/image" Target="../media/image206.jpeg"/><Relationship Id="rId7" Type="http://schemas.openxmlformats.org/officeDocument/2006/relationships/image" Target="../media/image210.jpeg"/><Relationship Id="rId12" Type="http://schemas.openxmlformats.org/officeDocument/2006/relationships/image" Target="../media/image215.jpeg"/><Relationship Id="rId17" Type="http://schemas.openxmlformats.org/officeDocument/2006/relationships/image" Target="../media/image220.png"/><Relationship Id="rId2" Type="http://schemas.openxmlformats.org/officeDocument/2006/relationships/slideLayout" Target="../slideLayouts/slideLayout14.xml"/><Relationship Id="rId16" Type="http://schemas.openxmlformats.org/officeDocument/2006/relationships/image" Target="../media/image219.jpeg"/><Relationship Id="rId1" Type="http://schemas.openxmlformats.org/officeDocument/2006/relationships/audio" Target="file:///C:\Users\Heinz\Documents\03_TVG\Vorstand\GV\2013\Foto-R&#252;ckblick\Musik\2-01%20Das%20Geht%20Ab.mp3" TargetMode="Externa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208.jpeg"/><Relationship Id="rId15" Type="http://schemas.openxmlformats.org/officeDocument/2006/relationships/image" Target="../media/image218.jpeg"/><Relationship Id="rId10" Type="http://schemas.openxmlformats.org/officeDocument/2006/relationships/image" Target="../media/image213.jpeg"/><Relationship Id="rId4" Type="http://schemas.openxmlformats.org/officeDocument/2006/relationships/image" Target="../media/image207.jpeg"/><Relationship Id="rId9" Type="http://schemas.openxmlformats.org/officeDocument/2006/relationships/image" Target="../media/image212.jpeg"/><Relationship Id="rId14" Type="http://schemas.openxmlformats.org/officeDocument/2006/relationships/image" Target="../media/image217.jpeg"/></Relationships>
</file>

<file path=ppt/slides/_rels/slide1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21" Type="http://schemas.openxmlformats.org/officeDocument/2006/relationships/image" Target="../media/image35.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image" Target="../media/image16.jpeg"/><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14.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 Id="rId22" Type="http://schemas.openxmlformats.org/officeDocument/2006/relationships/image" Target="../media/image36.jpeg"/></Relationships>
</file>

<file path=ppt/slides/_rels/slide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slideLayout" Target="../slideLayouts/slideLayout14.xml"/><Relationship Id="rId16" Type="http://schemas.openxmlformats.org/officeDocument/2006/relationships/image" Target="../media/image50.jpeg"/><Relationship Id="rId20" Type="http://schemas.openxmlformats.org/officeDocument/2006/relationships/image" Target="../media/image54.png"/><Relationship Id="rId1" Type="http://schemas.openxmlformats.org/officeDocument/2006/relationships/audio" Target="file:///C:\Users\Heinz\Documents\03_TVG\Vorstand\GV\2013\Foto-R&#252;ckblick\Musik\Avicii%20-%20Levels.mp3" TargetMode="Externa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19" Type="http://schemas.openxmlformats.org/officeDocument/2006/relationships/image" Target="../media/image53.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14.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6.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18" Type="http://schemas.openxmlformats.org/officeDocument/2006/relationships/image" Target="../media/image82.jpeg"/><Relationship Id="rId3" Type="http://schemas.openxmlformats.org/officeDocument/2006/relationships/image" Target="../media/image67.jpeg"/><Relationship Id="rId21" Type="http://schemas.openxmlformats.org/officeDocument/2006/relationships/image" Target="../media/image85.jpe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jpeg"/><Relationship Id="rId2" Type="http://schemas.openxmlformats.org/officeDocument/2006/relationships/image" Target="../media/image66.jpeg"/><Relationship Id="rId16" Type="http://schemas.openxmlformats.org/officeDocument/2006/relationships/image" Target="../media/image80.jpeg"/><Relationship Id="rId20" Type="http://schemas.openxmlformats.org/officeDocument/2006/relationships/image" Target="../media/image84.jpeg"/><Relationship Id="rId1" Type="http://schemas.openxmlformats.org/officeDocument/2006/relationships/slideLayout" Target="../slideLayouts/slideLayout14.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9.jpeg"/><Relationship Id="rId23" Type="http://schemas.openxmlformats.org/officeDocument/2006/relationships/image" Target="../media/image87.jpeg"/><Relationship Id="rId10" Type="http://schemas.openxmlformats.org/officeDocument/2006/relationships/image" Target="../media/image74.jpeg"/><Relationship Id="rId19" Type="http://schemas.openxmlformats.org/officeDocument/2006/relationships/image" Target="../media/image83.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 Id="rId22" Type="http://schemas.openxmlformats.org/officeDocument/2006/relationships/image" Target="../media/image86.jpeg"/></Relationships>
</file>

<file path=ppt/slides/_rels/slide7.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18" Type="http://schemas.openxmlformats.org/officeDocument/2006/relationships/image" Target="../media/image103.jpeg"/><Relationship Id="rId26" Type="http://schemas.openxmlformats.org/officeDocument/2006/relationships/image" Target="../media/image111.jpeg"/><Relationship Id="rId3" Type="http://schemas.openxmlformats.org/officeDocument/2006/relationships/image" Target="../media/image88.jpeg"/><Relationship Id="rId21" Type="http://schemas.openxmlformats.org/officeDocument/2006/relationships/image" Target="../media/image106.jpeg"/><Relationship Id="rId34" Type="http://schemas.openxmlformats.org/officeDocument/2006/relationships/image" Target="../media/image119.jpeg"/><Relationship Id="rId7" Type="http://schemas.openxmlformats.org/officeDocument/2006/relationships/image" Target="../media/image92.jpeg"/><Relationship Id="rId12" Type="http://schemas.openxmlformats.org/officeDocument/2006/relationships/image" Target="../media/image97.jpeg"/><Relationship Id="rId17" Type="http://schemas.openxmlformats.org/officeDocument/2006/relationships/image" Target="../media/image102.jpeg"/><Relationship Id="rId25" Type="http://schemas.openxmlformats.org/officeDocument/2006/relationships/image" Target="../media/image110.jpeg"/><Relationship Id="rId33" Type="http://schemas.openxmlformats.org/officeDocument/2006/relationships/image" Target="../media/image118.jpeg"/><Relationship Id="rId2" Type="http://schemas.openxmlformats.org/officeDocument/2006/relationships/slideLayout" Target="../slideLayouts/slideLayout14.xml"/><Relationship Id="rId16" Type="http://schemas.openxmlformats.org/officeDocument/2006/relationships/image" Target="../media/image101.jpeg"/><Relationship Id="rId20" Type="http://schemas.openxmlformats.org/officeDocument/2006/relationships/image" Target="../media/image105.jpeg"/><Relationship Id="rId29" Type="http://schemas.openxmlformats.org/officeDocument/2006/relationships/image" Target="../media/image114.jpeg"/><Relationship Id="rId1" Type="http://schemas.openxmlformats.org/officeDocument/2006/relationships/audio" Target="file:///C:\Users\Heinz\Documents\03_TVG\Vorstand\GV\2013\Foto-R&#252;ckblick\Musik\DJ%20Antoine%20-%20Ma%20Cherie.mp3" TargetMode="External"/><Relationship Id="rId6" Type="http://schemas.openxmlformats.org/officeDocument/2006/relationships/image" Target="../media/image91.jpeg"/><Relationship Id="rId11" Type="http://schemas.openxmlformats.org/officeDocument/2006/relationships/image" Target="../media/image96.jpeg"/><Relationship Id="rId24" Type="http://schemas.openxmlformats.org/officeDocument/2006/relationships/image" Target="../media/image109.jpeg"/><Relationship Id="rId32" Type="http://schemas.openxmlformats.org/officeDocument/2006/relationships/image" Target="../media/image117.jpeg"/><Relationship Id="rId5" Type="http://schemas.openxmlformats.org/officeDocument/2006/relationships/image" Target="../media/image90.jpeg"/><Relationship Id="rId15" Type="http://schemas.openxmlformats.org/officeDocument/2006/relationships/image" Target="../media/image100.jpeg"/><Relationship Id="rId23" Type="http://schemas.openxmlformats.org/officeDocument/2006/relationships/image" Target="../media/image108.jpeg"/><Relationship Id="rId28" Type="http://schemas.openxmlformats.org/officeDocument/2006/relationships/image" Target="../media/image113.jpeg"/><Relationship Id="rId36" Type="http://schemas.openxmlformats.org/officeDocument/2006/relationships/image" Target="../media/image121.png"/><Relationship Id="rId10" Type="http://schemas.openxmlformats.org/officeDocument/2006/relationships/image" Target="../media/image95.jpeg"/><Relationship Id="rId19" Type="http://schemas.openxmlformats.org/officeDocument/2006/relationships/image" Target="../media/image104.jpeg"/><Relationship Id="rId31" Type="http://schemas.openxmlformats.org/officeDocument/2006/relationships/image" Target="../media/image116.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 Id="rId22" Type="http://schemas.openxmlformats.org/officeDocument/2006/relationships/image" Target="../media/image107.jpeg"/><Relationship Id="rId27" Type="http://schemas.openxmlformats.org/officeDocument/2006/relationships/image" Target="../media/image112.jpeg"/><Relationship Id="rId30" Type="http://schemas.openxmlformats.org/officeDocument/2006/relationships/image" Target="../media/image115.jpeg"/><Relationship Id="rId35" Type="http://schemas.openxmlformats.org/officeDocument/2006/relationships/image" Target="../media/image120.jpeg"/></Relationships>
</file>

<file path=ppt/slides/_rels/slide8.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jpeg"/><Relationship Id="rId18" Type="http://schemas.openxmlformats.org/officeDocument/2006/relationships/image" Target="../media/image138.jpeg"/><Relationship Id="rId26" Type="http://schemas.openxmlformats.org/officeDocument/2006/relationships/image" Target="../media/image146.jpeg"/><Relationship Id="rId3" Type="http://schemas.openxmlformats.org/officeDocument/2006/relationships/image" Target="../media/image123.jpeg"/><Relationship Id="rId21" Type="http://schemas.openxmlformats.org/officeDocument/2006/relationships/image" Target="../media/image141.jpeg"/><Relationship Id="rId7" Type="http://schemas.openxmlformats.org/officeDocument/2006/relationships/image" Target="../media/image127.jpeg"/><Relationship Id="rId12" Type="http://schemas.openxmlformats.org/officeDocument/2006/relationships/image" Target="../media/image132.jpeg"/><Relationship Id="rId17" Type="http://schemas.openxmlformats.org/officeDocument/2006/relationships/image" Target="../media/image137.jpeg"/><Relationship Id="rId25" Type="http://schemas.openxmlformats.org/officeDocument/2006/relationships/image" Target="../media/image145.jpeg"/><Relationship Id="rId2" Type="http://schemas.openxmlformats.org/officeDocument/2006/relationships/image" Target="../media/image122.jpeg"/><Relationship Id="rId16" Type="http://schemas.openxmlformats.org/officeDocument/2006/relationships/image" Target="../media/image136.jpeg"/><Relationship Id="rId20" Type="http://schemas.openxmlformats.org/officeDocument/2006/relationships/image" Target="../media/image140.jpeg"/><Relationship Id="rId1" Type="http://schemas.openxmlformats.org/officeDocument/2006/relationships/slideLayout" Target="../slideLayouts/slideLayout14.xml"/><Relationship Id="rId6" Type="http://schemas.openxmlformats.org/officeDocument/2006/relationships/image" Target="../media/image126.jpeg"/><Relationship Id="rId11" Type="http://schemas.openxmlformats.org/officeDocument/2006/relationships/image" Target="../media/image131.jpeg"/><Relationship Id="rId24" Type="http://schemas.openxmlformats.org/officeDocument/2006/relationships/image" Target="../media/image144.jpeg"/><Relationship Id="rId5" Type="http://schemas.openxmlformats.org/officeDocument/2006/relationships/image" Target="../media/image125.jpeg"/><Relationship Id="rId15" Type="http://schemas.openxmlformats.org/officeDocument/2006/relationships/image" Target="../media/image135.jpeg"/><Relationship Id="rId23" Type="http://schemas.openxmlformats.org/officeDocument/2006/relationships/image" Target="../media/image143.jpeg"/><Relationship Id="rId10" Type="http://schemas.openxmlformats.org/officeDocument/2006/relationships/image" Target="../media/image130.jpeg"/><Relationship Id="rId19" Type="http://schemas.openxmlformats.org/officeDocument/2006/relationships/image" Target="../media/image139.jpeg"/><Relationship Id="rId4" Type="http://schemas.openxmlformats.org/officeDocument/2006/relationships/image" Target="../media/image124.jpeg"/><Relationship Id="rId9" Type="http://schemas.openxmlformats.org/officeDocument/2006/relationships/image" Target="../media/image129.jpeg"/><Relationship Id="rId14" Type="http://schemas.openxmlformats.org/officeDocument/2006/relationships/image" Target="../media/image134.jpeg"/><Relationship Id="rId22" Type="http://schemas.openxmlformats.org/officeDocument/2006/relationships/image" Target="../media/image142.jpeg"/></Relationships>
</file>

<file path=ppt/slides/_rels/slide9.xml.rels><?xml version="1.0" encoding="UTF-8" standalone="yes"?>
<Relationships xmlns="http://schemas.openxmlformats.org/package/2006/relationships"><Relationship Id="rId8" Type="http://schemas.openxmlformats.org/officeDocument/2006/relationships/image" Target="../media/image152.jpeg"/><Relationship Id="rId13" Type="http://schemas.openxmlformats.org/officeDocument/2006/relationships/image" Target="../media/image157.jpeg"/><Relationship Id="rId3" Type="http://schemas.openxmlformats.org/officeDocument/2006/relationships/image" Target="../media/image147.jpeg"/><Relationship Id="rId7" Type="http://schemas.openxmlformats.org/officeDocument/2006/relationships/image" Target="../media/image151.jpeg"/><Relationship Id="rId12" Type="http://schemas.openxmlformats.org/officeDocument/2006/relationships/image" Target="../media/image156.jpeg"/><Relationship Id="rId2" Type="http://schemas.openxmlformats.org/officeDocument/2006/relationships/slideLayout" Target="../slideLayouts/slideLayout14.xml"/><Relationship Id="rId1" Type="http://schemas.openxmlformats.org/officeDocument/2006/relationships/audio" Target="file:///C:\Users\Heinz\Documents\03_TVG\Vorstand\GV\2013\Foto-R&#252;ckblick\Musik\Jumpstyle-Jumped-Loituma.mp3" TargetMode="Externa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jpeg"/><Relationship Id="rId15" Type="http://schemas.openxmlformats.org/officeDocument/2006/relationships/image" Target="../media/image159.pn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 Id="rId14" Type="http://schemas.openxmlformats.org/officeDocument/2006/relationships/image" Target="../media/image1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Privat\04_TVG\gruppenbild600.jpg"/>
          <p:cNvPicPr>
            <a:picLocks noChangeAspect="1" noChangeArrowheads="1"/>
          </p:cNvPicPr>
          <p:nvPr/>
        </p:nvPicPr>
        <p:blipFill>
          <a:blip r:embed="rId3" cstate="print"/>
          <a:srcRect/>
          <a:stretch>
            <a:fillRect/>
          </a:stretch>
        </p:blipFill>
        <p:spPr bwMode="auto">
          <a:xfrm>
            <a:off x="1907704" y="2335486"/>
            <a:ext cx="5634203" cy="4225652"/>
          </a:xfrm>
          <a:prstGeom prst="rect">
            <a:avLst/>
          </a:prstGeom>
          <a:noFill/>
        </p:spPr>
      </p:pic>
      <p:pic>
        <p:nvPicPr>
          <p:cNvPr id="1027" name="Picture 3" descr="P:\Privat\04_TVG\Logos\TVG_Logo.gif"/>
          <p:cNvPicPr>
            <a:picLocks noChangeAspect="1" noChangeArrowheads="1"/>
          </p:cNvPicPr>
          <p:nvPr/>
        </p:nvPicPr>
        <p:blipFill>
          <a:blip r:embed="rId4" cstate="print"/>
          <a:srcRect/>
          <a:stretch>
            <a:fillRect/>
          </a:stretch>
        </p:blipFill>
        <p:spPr bwMode="auto">
          <a:xfrm>
            <a:off x="6732240" y="296863"/>
            <a:ext cx="2124423" cy="1590308"/>
          </a:xfrm>
          <a:prstGeom prst="rect">
            <a:avLst/>
          </a:prstGeom>
          <a:noFill/>
        </p:spPr>
      </p:pic>
      <p:sp>
        <p:nvSpPr>
          <p:cNvPr id="4" name="Rechteck 3"/>
          <p:cNvSpPr/>
          <p:nvPr/>
        </p:nvSpPr>
        <p:spPr>
          <a:xfrm>
            <a:off x="592862" y="1376363"/>
            <a:ext cx="8263801" cy="923330"/>
          </a:xfrm>
          <a:prstGeom prst="rect">
            <a:avLst/>
          </a:prstGeom>
          <a:noFill/>
        </p:spPr>
        <p:txBody>
          <a:bodyPr wrap="none" lIns="91440" tIns="45720" rIns="91440" bIns="45720">
            <a:spAutoFit/>
          </a:bodyPr>
          <a:lstStyle/>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JAHRES-RÜCKBLICK 2012</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
        <p:nvSpPr>
          <p:cNvPr id="7" name="Textfeld 6"/>
          <p:cNvSpPr txBox="1"/>
          <p:nvPr/>
        </p:nvSpPr>
        <p:spPr bwMode="auto">
          <a:xfrm>
            <a:off x="468238" y="6021288"/>
            <a:ext cx="4895850" cy="584775"/>
          </a:xfrm>
          <a:prstGeom prst="rect">
            <a:avLst/>
          </a:prstGeom>
        </p:spPr>
        <p:txBody>
          <a:bodyPr wrap="square" lIns="0" tIns="0" rIns="0" bIns="0" rtlCol="0">
            <a:spAutoFit/>
          </a:bodyPr>
          <a:lstStyle/>
          <a:p>
            <a:pPr marL="0" marR="0" indent="0" defTabSz="914400" rtl="0" eaLnBrk="0" fontAlgn="base" latinLnBrk="0" hangingPunct="0">
              <a:lnSpc>
                <a:spcPct val="95000"/>
              </a:lnSpc>
              <a:spcBef>
                <a:spcPct val="0"/>
              </a:spcBef>
              <a:spcAft>
                <a:spcPts val="1000"/>
              </a:spcAft>
              <a:buClrTx/>
              <a:buSzTx/>
              <a:buFont typeface="Frutiger 45 Light" charset="0"/>
              <a:buNone/>
              <a:tabLst/>
            </a:pPr>
            <a:r>
              <a:rPr lang="de-CH" sz="2000" b="1" kern="0" dirty="0" smtClean="0">
                <a:solidFill>
                  <a:srgbClr val="FF0000"/>
                </a:solidFill>
                <a:latin typeface="Frutiger 45 Light" pitchFamily="34" charset="0"/>
              </a:rPr>
              <a:t>Anno </a:t>
            </a:r>
            <a:r>
              <a:rPr lang="de-CH" sz="2000" b="1" kern="0" dirty="0" err="1" smtClean="0">
                <a:solidFill>
                  <a:srgbClr val="FF0000"/>
                </a:solidFill>
                <a:latin typeface="Frutiger 45 Light" pitchFamily="34" charset="0"/>
              </a:rPr>
              <a:t>dazumals</a:t>
            </a:r>
            <a:r>
              <a:rPr lang="de-CH" sz="2000" b="1" kern="0" dirty="0" smtClean="0">
                <a:solidFill>
                  <a:srgbClr val="FF0000"/>
                </a:solidFill>
                <a:latin typeface="Frutiger 45 Light" pitchFamily="34" charset="0"/>
              </a:rPr>
              <a:t> an der</a:t>
            </a:r>
            <a:br>
              <a:rPr lang="de-CH" sz="2000" b="1" kern="0" dirty="0" smtClean="0">
                <a:solidFill>
                  <a:srgbClr val="FF0000"/>
                </a:solidFill>
                <a:latin typeface="Frutiger 45 Light" pitchFamily="34" charset="0"/>
              </a:rPr>
            </a:br>
            <a:r>
              <a:rPr lang="de-CH" sz="2000" b="1" kern="0" dirty="0" smtClean="0">
                <a:solidFill>
                  <a:srgbClr val="FF0000"/>
                </a:solidFill>
                <a:latin typeface="Frutiger 45 Light" pitchFamily="34" charset="0"/>
              </a:rPr>
              <a:t>Regional-Meisterschaft 2007 in </a:t>
            </a:r>
            <a:r>
              <a:rPr lang="de-CH" sz="2000" b="1" kern="0" dirty="0" err="1" smtClean="0">
                <a:solidFill>
                  <a:srgbClr val="FF0000"/>
                </a:solidFill>
                <a:latin typeface="Frutiger 45 Light" pitchFamily="34" charset="0"/>
              </a:rPr>
              <a:t>Bauma</a:t>
            </a:r>
            <a:endParaRPr lang="de-CH" sz="2000" b="1" kern="0" dirty="0" smtClean="0">
              <a:solidFill>
                <a:srgbClr val="FF0000"/>
              </a:solidFill>
              <a:latin typeface="Frutiger 45 Light" pitchFamily="34" charset="0"/>
              <a:ea typeface="+mn-ea"/>
              <a:cs typeface="+mn-cs"/>
            </a:endParaRPr>
          </a:p>
        </p:txBody>
      </p:sp>
      <p:pic>
        <p:nvPicPr>
          <p:cNvPr id="2" name="Picture 2" descr="P:\Privat\04_TVG\Fotos2012\07-Glabü\glabue_12_81_20120708_1910913737.jpg"/>
          <p:cNvPicPr>
            <a:picLocks noChangeAspect="1" noChangeArrowheads="1"/>
          </p:cNvPicPr>
          <p:nvPr/>
        </p:nvPicPr>
        <p:blipFill>
          <a:blip r:embed="rId5" cstate="print"/>
          <a:srcRect/>
          <a:stretch>
            <a:fillRect/>
          </a:stretch>
        </p:blipFill>
        <p:spPr bwMode="auto">
          <a:xfrm>
            <a:off x="0" y="0"/>
            <a:ext cx="9143070" cy="6858000"/>
          </a:xfrm>
          <a:prstGeom prst="rect">
            <a:avLst/>
          </a:prstGeom>
          <a:noFill/>
        </p:spPr>
      </p:pic>
      <p:sp>
        <p:nvSpPr>
          <p:cNvPr id="8" name="Richtungspfeil 7">
            <a:hlinkClick r:id="" action="ppaction://noaction" highlightClick="1"/>
          </p:cNvPr>
          <p:cNvSpPr/>
          <p:nvPr/>
        </p:nvSpPr>
        <p:spPr bwMode="white">
          <a:xfrm>
            <a:off x="4895850" y="5877272"/>
            <a:ext cx="4248150" cy="980728"/>
          </a:xfrm>
          <a:prstGeom prst="homePlate">
            <a:avLst/>
          </a:prstGeom>
          <a:solidFill>
            <a:srgbClr val="EBE4D1"/>
          </a:solidFill>
          <a:ln w="9525">
            <a:noFill/>
            <a:miter lim="800000"/>
            <a:headEnd/>
            <a:tailEnd/>
          </a:ln>
        </p:spPr>
        <p:txBody>
          <a:bodyPr wrap="none" rtlCol="0" anchor="ctr">
            <a:prstTxWarp prst="textNoShape">
              <a:avLst/>
            </a:prstTxWarp>
          </a:bodyPr>
          <a:lstStyle/>
          <a:p>
            <a:pPr algn="ctr"/>
            <a:r>
              <a:rPr lang="de-CH" b="1" dirty="0" smtClean="0"/>
              <a:t>Es gibt nur etwas, das sich </a:t>
            </a:r>
            <a:br>
              <a:rPr lang="de-CH" b="1" dirty="0" smtClean="0"/>
            </a:br>
            <a:r>
              <a:rPr lang="de-CH" b="1" dirty="0" smtClean="0"/>
              <a:t>in den letzten 5 Jahren nicht </a:t>
            </a:r>
            <a:br>
              <a:rPr lang="de-CH" b="1" dirty="0" smtClean="0"/>
            </a:br>
            <a:r>
              <a:rPr lang="de-CH" b="1" dirty="0" smtClean="0"/>
              <a:t>verändert hat. </a:t>
            </a:r>
            <a:endParaRPr lang="de-CH" b="1" dirty="0"/>
          </a:p>
        </p:txBody>
      </p:sp>
      <p:grpSp>
        <p:nvGrpSpPr>
          <p:cNvPr id="11" name="Gruppieren 10"/>
          <p:cNvGrpSpPr/>
          <p:nvPr/>
        </p:nvGrpSpPr>
        <p:grpSpPr>
          <a:xfrm>
            <a:off x="5404955" y="2132856"/>
            <a:ext cx="1991038" cy="496441"/>
            <a:chOff x="5404955" y="2132856"/>
            <a:chExt cx="1991038" cy="496441"/>
          </a:xfrm>
        </p:grpSpPr>
        <p:pic>
          <p:nvPicPr>
            <p:cNvPr id="1028" name="Picture 4"/>
            <p:cNvPicPr>
              <a:picLocks noChangeAspect="1" noChangeArrowheads="1"/>
            </p:cNvPicPr>
            <p:nvPr/>
          </p:nvPicPr>
          <p:blipFill>
            <a:blip r:embed="rId6" cstate="print"/>
            <a:srcRect/>
            <a:stretch>
              <a:fillRect/>
            </a:stretch>
          </p:blipFill>
          <p:spPr bwMode="auto">
            <a:xfrm>
              <a:off x="5404955" y="2132856"/>
              <a:ext cx="751370" cy="496441"/>
            </a:xfrm>
            <a:prstGeom prst="rect">
              <a:avLst/>
            </a:prstGeom>
            <a:noFill/>
            <a:ln w="76200">
              <a:solidFill>
                <a:srgbClr val="FF0000"/>
              </a:solidFill>
              <a:miter lim="800000"/>
              <a:headEnd/>
              <a:tailEnd/>
            </a:ln>
          </p:spPr>
        </p:pic>
        <p:sp>
          <p:nvSpPr>
            <p:cNvPr id="10" name="Pfeil nach rechts 9"/>
            <p:cNvSpPr/>
            <p:nvPr/>
          </p:nvSpPr>
          <p:spPr bwMode="white">
            <a:xfrm rot="10343427">
              <a:off x="6177479" y="2139764"/>
              <a:ext cx="1218514" cy="400537"/>
            </a:xfrm>
            <a:prstGeom prst="rightArrow">
              <a:avLst/>
            </a:prstGeom>
            <a:solidFill>
              <a:srgbClr val="FF0000"/>
            </a:solidFill>
            <a:ln w="9525">
              <a:noFill/>
              <a:miter lim="800000"/>
              <a:headEnd/>
              <a:tailEnd/>
            </a:ln>
          </p:spPr>
          <p:txBody>
            <a:bodyPr wrap="none" rtlCol="0" anchor="ctr">
              <a:prstTxWarp prst="textNoShape">
                <a:avLst/>
              </a:prstTxWarp>
            </a:bodyPr>
            <a:lstStyle/>
            <a:p>
              <a:pPr algn="ctr"/>
              <a:endParaRPr lang="de-CH" sz="1800" b="0"/>
            </a:p>
          </p:txBody>
        </p:sp>
      </p:grpSp>
      <p:pic>
        <p:nvPicPr>
          <p:cNvPr id="12" name="LMFAO-Party Rock Anthem(Original Version).mp3">
            <a:hlinkClick r:id="" action="ppaction://media"/>
          </p:cNvPr>
          <p:cNvPicPr>
            <a:picLocks noRot="1" noChangeAspect="1"/>
          </p:cNvPicPr>
          <p:nvPr>
            <a:audioFile r:link="rId1"/>
          </p:nvPr>
        </p:nvPicPr>
        <p:blipFill>
          <a:blip r:embed="rId7" cstate="print"/>
          <a:stretch>
            <a:fillRect/>
          </a:stretch>
        </p:blipFill>
        <p:spPr>
          <a:xfrm>
            <a:off x="9739808" y="3276600"/>
            <a:ext cx="304800" cy="304800"/>
          </a:xfrm>
          <a:prstGeom prst="rect">
            <a:avLst/>
          </a:prstGeom>
        </p:spPr>
      </p:pic>
    </p:spTree>
  </p:cSld>
  <p:clrMapOvr>
    <a:masterClrMapping/>
  </p:clrMapOvr>
  <p:transition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7"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0" fill="hold"/>
                                        <p:tgtEl>
                                          <p:spTgt spid="7"/>
                                        </p:tgtEl>
                                        <p:attrNameLst>
                                          <p:attrName>ppt_x</p:attrName>
                                        </p:attrNameLst>
                                      </p:cBhvr>
                                      <p:tavLst>
                                        <p:tav tm="0">
                                          <p:val>
                                            <p:strVal val="1+#ppt_w/2"/>
                                          </p:val>
                                        </p:tav>
                                        <p:tav tm="100000">
                                          <p:val>
                                            <p:strVal val="#ppt_x"/>
                                          </p:val>
                                        </p:tav>
                                      </p:tavLst>
                                    </p:anim>
                                    <p:anim calcmode="lin" valueType="num">
                                      <p:cBhvr additive="base">
                                        <p:cTn id="12" dur="5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0"/>
                                        <p:tgtEl>
                                          <p:spTgt spid="1026"/>
                                        </p:tgtEl>
                                      </p:cBhvr>
                                    </p:animEffect>
                                  </p:childTnLst>
                                </p:cTn>
                              </p:par>
                            </p:childTnLst>
                          </p:cTn>
                        </p:par>
                        <p:par>
                          <p:cTn id="16" fill="hold">
                            <p:stCondLst>
                              <p:cond delay="5000"/>
                            </p:stCondLst>
                            <p:childTnLst>
                              <p:par>
                                <p:cTn id="17" presetID="1" presetClass="entr" presetSubtype="0" fill="hold" grpId="0" nodeType="afterEffect">
                                  <p:stCondLst>
                                    <p:cond delay="3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8000"/>
                            </p:stCondLst>
                            <p:childTnLst>
                              <p:par>
                                <p:cTn id="20" presetID="3" presetClass="entr" presetSubtype="10" fill="hold" nodeType="afterEffect">
                                  <p:stCondLst>
                                    <p:cond delay="300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0"/>
                                        <p:tgtEl>
                                          <p:spTgt spid="2"/>
                                        </p:tgtEl>
                                      </p:cBhvr>
                                    </p:animEffect>
                                  </p:childTnLst>
                                </p:cTn>
                              </p:par>
                            </p:childTnLst>
                          </p:cTn>
                        </p:par>
                        <p:par>
                          <p:cTn id="23" fill="hold">
                            <p:stCondLst>
                              <p:cond delay="16000"/>
                            </p:stCondLst>
                            <p:childTnLst>
                              <p:par>
                                <p:cTn id="24" presetID="1" presetClass="entr" presetSubtype="0" fill="hold" nodeType="afterEffect">
                                  <p:stCondLst>
                                    <p:cond delay="300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3">
                <p:cTn id="26"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7"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376363"/>
            <a:ext cx="9143999" cy="2585323"/>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august</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Sommertraining </a:t>
            </a:r>
            <a:b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b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spezial</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5124" name="Picture 4" descr="P:\Privat\04_TVG\Fotos2012\09-Sommertraining-Spezial\0023.jpg"/>
          <p:cNvPicPr>
            <a:picLocks noChangeAspect="1" noChangeArrowheads="1"/>
          </p:cNvPicPr>
          <p:nvPr/>
        </p:nvPicPr>
        <p:blipFill>
          <a:blip r:embed="rId3" cstate="print"/>
          <a:srcRect/>
          <a:stretch>
            <a:fillRect/>
          </a:stretch>
        </p:blipFill>
        <p:spPr bwMode="auto">
          <a:xfrm>
            <a:off x="4175448" y="3556842"/>
            <a:ext cx="4968552" cy="3299571"/>
          </a:xfrm>
          <a:prstGeom prst="rect">
            <a:avLst/>
          </a:prstGeom>
          <a:noFill/>
        </p:spPr>
      </p:pic>
      <p:pic>
        <p:nvPicPr>
          <p:cNvPr id="5125" name="Picture 5" descr="P:\Privat\04_TVG\Fotos2012\09-Sommertraining-Spezial\0995.jpg"/>
          <p:cNvPicPr>
            <a:picLocks noChangeAspect="1" noChangeArrowheads="1"/>
          </p:cNvPicPr>
          <p:nvPr/>
        </p:nvPicPr>
        <p:blipFill>
          <a:blip r:embed="rId4" cstate="print"/>
          <a:srcRect/>
          <a:stretch>
            <a:fillRect/>
          </a:stretch>
        </p:blipFill>
        <p:spPr bwMode="auto">
          <a:xfrm>
            <a:off x="0" y="0"/>
            <a:ext cx="5724128" cy="3801340"/>
          </a:xfrm>
          <a:prstGeom prst="rect">
            <a:avLst/>
          </a:prstGeom>
          <a:noFill/>
        </p:spPr>
      </p:pic>
      <p:pic>
        <p:nvPicPr>
          <p:cNvPr id="5126" name="Picture 6" descr="P:\Privat\04_TVG\Fotos2012\09-Sommertraining-Spezial\1000.jpg"/>
          <p:cNvPicPr>
            <a:picLocks noChangeAspect="1" noChangeArrowheads="1"/>
          </p:cNvPicPr>
          <p:nvPr/>
        </p:nvPicPr>
        <p:blipFill>
          <a:blip r:embed="rId5" cstate="print"/>
          <a:srcRect/>
          <a:stretch>
            <a:fillRect/>
          </a:stretch>
        </p:blipFill>
        <p:spPr bwMode="auto">
          <a:xfrm>
            <a:off x="-1" y="3573016"/>
            <a:ext cx="4946589" cy="3284985"/>
          </a:xfrm>
          <a:prstGeom prst="rect">
            <a:avLst/>
          </a:prstGeom>
          <a:noFill/>
        </p:spPr>
      </p:pic>
      <p:pic>
        <p:nvPicPr>
          <p:cNvPr id="5123" name="Picture 3" descr="P:\Privat\04_TVG\Fotos2012\09-Sommertraining-Spezial\0021.jpg"/>
          <p:cNvPicPr>
            <a:picLocks noChangeAspect="1" noChangeArrowheads="1"/>
          </p:cNvPicPr>
          <p:nvPr/>
        </p:nvPicPr>
        <p:blipFill>
          <a:blip r:embed="rId6" cstate="print"/>
          <a:srcRect/>
          <a:stretch>
            <a:fillRect/>
          </a:stretch>
        </p:blipFill>
        <p:spPr bwMode="auto">
          <a:xfrm>
            <a:off x="3805449" y="0"/>
            <a:ext cx="5380311" cy="3573016"/>
          </a:xfrm>
          <a:prstGeom prst="rect">
            <a:avLst/>
          </a:prstGeom>
          <a:noFill/>
        </p:spPr>
      </p:pic>
      <p:pic>
        <p:nvPicPr>
          <p:cNvPr id="5127" name="Picture 7" descr="P:\Privat\04_TVG\Fotos2012\09-Sommertraining-Spezial\1003.jpg"/>
          <p:cNvPicPr>
            <a:picLocks noChangeAspect="1" noChangeArrowheads="1"/>
          </p:cNvPicPr>
          <p:nvPr/>
        </p:nvPicPr>
        <p:blipFill>
          <a:blip r:embed="rId7" cstate="print"/>
          <a:srcRect t="37414"/>
          <a:stretch>
            <a:fillRect/>
          </a:stretch>
        </p:blipFill>
        <p:spPr bwMode="auto">
          <a:xfrm>
            <a:off x="1547813" y="0"/>
            <a:ext cx="6616589" cy="6856413"/>
          </a:xfrm>
          <a:prstGeom prst="rect">
            <a:avLst/>
          </a:prstGeom>
          <a:noFill/>
        </p:spPr>
      </p:pic>
      <p:pic>
        <p:nvPicPr>
          <p:cNvPr id="5122" name="Picture 2" descr="P:\Privat\04_TVG\Fotos2012\09-Sommertraining-Spezial\0004.jpg"/>
          <p:cNvPicPr>
            <a:picLocks noChangeAspect="1" noChangeArrowheads="1"/>
          </p:cNvPicPr>
          <p:nvPr/>
        </p:nvPicPr>
        <p:blipFill>
          <a:blip r:embed="rId8" cstate="print"/>
          <a:srcRect/>
          <a:stretch>
            <a:fillRect/>
          </a:stretch>
        </p:blipFill>
        <p:spPr bwMode="auto">
          <a:xfrm>
            <a:off x="0" y="-11889"/>
            <a:ext cx="9144000" cy="6868302"/>
          </a:xfrm>
          <a:prstGeom prst="rect">
            <a:avLst/>
          </a:prstGeom>
          <a:noFill/>
        </p:spPr>
      </p:pic>
      <p:pic>
        <p:nvPicPr>
          <p:cNvPr id="11" name="Pink - Blow Me (One Last Kiss).mp3">
            <a:hlinkClick r:id="" action="ppaction://media"/>
          </p:cNvPr>
          <p:cNvPicPr>
            <a:picLocks noRot="1" noChangeAspect="1"/>
          </p:cNvPicPr>
          <p:nvPr>
            <a:audioFile r:link="rId1"/>
          </p:nvPr>
        </p:nvPicPr>
        <p:blipFill>
          <a:blip r:embed="rId9" cstate="print"/>
          <a:stretch>
            <a:fillRect/>
          </a:stretch>
        </p:blipFill>
        <p:spPr>
          <a:xfrm>
            <a:off x="10692680" y="4365104"/>
            <a:ext cx="304800" cy="304800"/>
          </a:xfrm>
          <a:prstGeom prst="rect">
            <a:avLst/>
          </a:prstGeom>
        </p:spPr>
      </p:pic>
    </p:spTree>
  </p:cSld>
  <p:clrMapOvr>
    <a:masterClrMapping/>
  </p:clrMapOvr>
  <p:transition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1000"/>
                                  </p:stCondLst>
                                  <p:childTnLst>
                                    <p:set>
                                      <p:cBhvr>
                                        <p:cTn id="6" dur="1" fill="hold">
                                          <p:stCondLst>
                                            <p:cond delay="0"/>
                                          </p:stCondLst>
                                        </p:cTn>
                                        <p:tgtEl>
                                          <p:spTgt spid="5126"/>
                                        </p:tgtEl>
                                        <p:attrNameLst>
                                          <p:attrName>style.visibility</p:attrName>
                                        </p:attrNameLst>
                                      </p:cBhvr>
                                      <p:to>
                                        <p:strVal val="visible"/>
                                      </p:to>
                                    </p:set>
                                    <p:anim calcmode="lin" valueType="num">
                                      <p:cBhvr>
                                        <p:cTn id="7" dur="3000" fill="hold"/>
                                        <p:tgtEl>
                                          <p:spTgt spid="5126"/>
                                        </p:tgtEl>
                                        <p:attrNameLst>
                                          <p:attrName>ppt_w</p:attrName>
                                        </p:attrNameLst>
                                      </p:cBhvr>
                                      <p:tavLst>
                                        <p:tav tm="0">
                                          <p:val>
                                            <p:strVal val="#ppt_w*0.70"/>
                                          </p:val>
                                        </p:tav>
                                        <p:tav tm="100000">
                                          <p:val>
                                            <p:strVal val="#ppt_w"/>
                                          </p:val>
                                        </p:tav>
                                      </p:tavLst>
                                    </p:anim>
                                    <p:anim calcmode="lin" valueType="num">
                                      <p:cBhvr>
                                        <p:cTn id="8" dur="3000" fill="hold"/>
                                        <p:tgtEl>
                                          <p:spTgt spid="5126"/>
                                        </p:tgtEl>
                                        <p:attrNameLst>
                                          <p:attrName>ppt_h</p:attrName>
                                        </p:attrNameLst>
                                      </p:cBhvr>
                                      <p:tavLst>
                                        <p:tav tm="0">
                                          <p:val>
                                            <p:strVal val="#ppt_h"/>
                                          </p:val>
                                        </p:tav>
                                        <p:tav tm="100000">
                                          <p:val>
                                            <p:strVal val="#ppt_h"/>
                                          </p:val>
                                        </p:tav>
                                      </p:tavLst>
                                    </p:anim>
                                    <p:animEffect transition="in" filter="fade">
                                      <p:cBhvr>
                                        <p:cTn id="9" dur="3000"/>
                                        <p:tgtEl>
                                          <p:spTgt spid="5126"/>
                                        </p:tgtEl>
                                      </p:cBhvr>
                                    </p:animEffect>
                                  </p:childTnLst>
                                </p:cTn>
                              </p:par>
                              <p:par>
                                <p:cTn id="10" presetID="1" presetClass="mediacall" presetSubtype="0" fill="hold" nodeType="withEffect">
                                  <p:stCondLst>
                                    <p:cond delay="0"/>
                                  </p:stCondLst>
                                  <p:childTnLst>
                                    <p:cmd type="call" cmd="playFrom(0.0)">
                                      <p:cBhvr>
                                        <p:cTn id="11" dur="1" fill="hold"/>
                                        <p:tgtEl>
                                          <p:spTgt spid="11"/>
                                        </p:tgtEl>
                                      </p:cBhvr>
                                    </p:cmd>
                                  </p:childTnLst>
                                </p:cTn>
                              </p:par>
                            </p:childTnLst>
                          </p:cTn>
                        </p:par>
                        <p:par>
                          <p:cTn id="12" fill="hold">
                            <p:stCondLst>
                              <p:cond delay="4000"/>
                            </p:stCondLst>
                            <p:childTnLst>
                              <p:par>
                                <p:cTn id="13" presetID="55" presetClass="entr" presetSubtype="0" fill="hold" nodeType="afterEffect">
                                  <p:stCondLst>
                                    <p:cond delay="100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2000" fill="hold"/>
                                        <p:tgtEl>
                                          <p:spTgt spid="5123"/>
                                        </p:tgtEl>
                                        <p:attrNameLst>
                                          <p:attrName>ppt_w</p:attrName>
                                        </p:attrNameLst>
                                      </p:cBhvr>
                                      <p:tavLst>
                                        <p:tav tm="0">
                                          <p:val>
                                            <p:strVal val="#ppt_w*0.70"/>
                                          </p:val>
                                        </p:tav>
                                        <p:tav tm="100000">
                                          <p:val>
                                            <p:strVal val="#ppt_w"/>
                                          </p:val>
                                        </p:tav>
                                      </p:tavLst>
                                    </p:anim>
                                    <p:anim calcmode="lin" valueType="num">
                                      <p:cBhvr>
                                        <p:cTn id="16" dur="2000" fill="hold"/>
                                        <p:tgtEl>
                                          <p:spTgt spid="5123"/>
                                        </p:tgtEl>
                                        <p:attrNameLst>
                                          <p:attrName>ppt_h</p:attrName>
                                        </p:attrNameLst>
                                      </p:cBhvr>
                                      <p:tavLst>
                                        <p:tav tm="0">
                                          <p:val>
                                            <p:strVal val="#ppt_h"/>
                                          </p:val>
                                        </p:tav>
                                        <p:tav tm="100000">
                                          <p:val>
                                            <p:strVal val="#ppt_h"/>
                                          </p:val>
                                        </p:tav>
                                      </p:tavLst>
                                    </p:anim>
                                    <p:animEffect transition="in" filter="fade">
                                      <p:cBhvr>
                                        <p:cTn id="17" dur="2000"/>
                                        <p:tgtEl>
                                          <p:spTgt spid="5123"/>
                                        </p:tgtEl>
                                      </p:cBhvr>
                                    </p:animEffect>
                                  </p:childTnLst>
                                </p:cTn>
                              </p:par>
                            </p:childTnLst>
                          </p:cTn>
                        </p:par>
                        <p:par>
                          <p:cTn id="18" fill="hold">
                            <p:stCondLst>
                              <p:cond delay="7000"/>
                            </p:stCondLst>
                            <p:childTnLst>
                              <p:par>
                                <p:cTn id="19" presetID="55" presetClass="entr" presetSubtype="0" fill="hold" nodeType="afterEffect">
                                  <p:stCondLst>
                                    <p:cond delay="1000"/>
                                  </p:stCondLst>
                                  <p:childTnLst>
                                    <p:set>
                                      <p:cBhvr>
                                        <p:cTn id="20" dur="1" fill="hold">
                                          <p:stCondLst>
                                            <p:cond delay="0"/>
                                          </p:stCondLst>
                                        </p:cTn>
                                        <p:tgtEl>
                                          <p:spTgt spid="5124"/>
                                        </p:tgtEl>
                                        <p:attrNameLst>
                                          <p:attrName>style.visibility</p:attrName>
                                        </p:attrNameLst>
                                      </p:cBhvr>
                                      <p:to>
                                        <p:strVal val="visible"/>
                                      </p:to>
                                    </p:set>
                                    <p:anim calcmode="lin" valueType="num">
                                      <p:cBhvr>
                                        <p:cTn id="21" dur="2000" fill="hold"/>
                                        <p:tgtEl>
                                          <p:spTgt spid="5124"/>
                                        </p:tgtEl>
                                        <p:attrNameLst>
                                          <p:attrName>ppt_w</p:attrName>
                                        </p:attrNameLst>
                                      </p:cBhvr>
                                      <p:tavLst>
                                        <p:tav tm="0">
                                          <p:val>
                                            <p:strVal val="#ppt_w*0.70"/>
                                          </p:val>
                                        </p:tav>
                                        <p:tav tm="100000">
                                          <p:val>
                                            <p:strVal val="#ppt_w"/>
                                          </p:val>
                                        </p:tav>
                                      </p:tavLst>
                                    </p:anim>
                                    <p:anim calcmode="lin" valueType="num">
                                      <p:cBhvr>
                                        <p:cTn id="22" dur="2000" fill="hold"/>
                                        <p:tgtEl>
                                          <p:spTgt spid="5124"/>
                                        </p:tgtEl>
                                        <p:attrNameLst>
                                          <p:attrName>ppt_h</p:attrName>
                                        </p:attrNameLst>
                                      </p:cBhvr>
                                      <p:tavLst>
                                        <p:tav tm="0">
                                          <p:val>
                                            <p:strVal val="#ppt_h"/>
                                          </p:val>
                                        </p:tav>
                                        <p:tav tm="100000">
                                          <p:val>
                                            <p:strVal val="#ppt_h"/>
                                          </p:val>
                                        </p:tav>
                                      </p:tavLst>
                                    </p:anim>
                                    <p:animEffect transition="in" filter="fade">
                                      <p:cBhvr>
                                        <p:cTn id="23" dur="2000"/>
                                        <p:tgtEl>
                                          <p:spTgt spid="5124"/>
                                        </p:tgtEl>
                                      </p:cBhvr>
                                    </p:animEffect>
                                  </p:childTnLst>
                                </p:cTn>
                              </p:par>
                            </p:childTnLst>
                          </p:cTn>
                        </p:par>
                        <p:par>
                          <p:cTn id="24" fill="hold">
                            <p:stCondLst>
                              <p:cond delay="10000"/>
                            </p:stCondLst>
                            <p:childTnLst>
                              <p:par>
                                <p:cTn id="25" presetID="55" presetClass="entr" presetSubtype="0" fill="hold" nodeType="afterEffect">
                                  <p:stCondLst>
                                    <p:cond delay="1000"/>
                                  </p:stCondLst>
                                  <p:childTnLst>
                                    <p:set>
                                      <p:cBhvr>
                                        <p:cTn id="26" dur="1" fill="hold">
                                          <p:stCondLst>
                                            <p:cond delay="0"/>
                                          </p:stCondLst>
                                        </p:cTn>
                                        <p:tgtEl>
                                          <p:spTgt spid="5125"/>
                                        </p:tgtEl>
                                        <p:attrNameLst>
                                          <p:attrName>style.visibility</p:attrName>
                                        </p:attrNameLst>
                                      </p:cBhvr>
                                      <p:to>
                                        <p:strVal val="visible"/>
                                      </p:to>
                                    </p:set>
                                    <p:anim calcmode="lin" valueType="num">
                                      <p:cBhvr>
                                        <p:cTn id="27" dur="2000" fill="hold"/>
                                        <p:tgtEl>
                                          <p:spTgt spid="5125"/>
                                        </p:tgtEl>
                                        <p:attrNameLst>
                                          <p:attrName>ppt_w</p:attrName>
                                        </p:attrNameLst>
                                      </p:cBhvr>
                                      <p:tavLst>
                                        <p:tav tm="0">
                                          <p:val>
                                            <p:strVal val="#ppt_w*0.70"/>
                                          </p:val>
                                        </p:tav>
                                        <p:tav tm="100000">
                                          <p:val>
                                            <p:strVal val="#ppt_w"/>
                                          </p:val>
                                        </p:tav>
                                      </p:tavLst>
                                    </p:anim>
                                    <p:anim calcmode="lin" valueType="num">
                                      <p:cBhvr>
                                        <p:cTn id="28" dur="2000" fill="hold"/>
                                        <p:tgtEl>
                                          <p:spTgt spid="5125"/>
                                        </p:tgtEl>
                                        <p:attrNameLst>
                                          <p:attrName>ppt_h</p:attrName>
                                        </p:attrNameLst>
                                      </p:cBhvr>
                                      <p:tavLst>
                                        <p:tav tm="0">
                                          <p:val>
                                            <p:strVal val="#ppt_h"/>
                                          </p:val>
                                        </p:tav>
                                        <p:tav tm="100000">
                                          <p:val>
                                            <p:strVal val="#ppt_h"/>
                                          </p:val>
                                        </p:tav>
                                      </p:tavLst>
                                    </p:anim>
                                    <p:animEffect transition="in" filter="fade">
                                      <p:cBhvr>
                                        <p:cTn id="29" dur="2000"/>
                                        <p:tgtEl>
                                          <p:spTgt spid="5125"/>
                                        </p:tgtEl>
                                      </p:cBhvr>
                                    </p:animEffect>
                                  </p:childTnLst>
                                </p:cTn>
                              </p:par>
                            </p:childTnLst>
                          </p:cTn>
                        </p:par>
                        <p:par>
                          <p:cTn id="30" fill="hold">
                            <p:stCondLst>
                              <p:cond delay="13000"/>
                            </p:stCondLst>
                            <p:childTnLst>
                              <p:par>
                                <p:cTn id="31" presetID="42" presetClass="entr" presetSubtype="0" fill="hold" nodeType="afterEffect">
                                  <p:stCondLst>
                                    <p:cond delay="1000"/>
                                  </p:stCondLst>
                                  <p:childTnLst>
                                    <p:set>
                                      <p:cBhvr>
                                        <p:cTn id="32" dur="1" fill="hold">
                                          <p:stCondLst>
                                            <p:cond delay="0"/>
                                          </p:stCondLst>
                                        </p:cTn>
                                        <p:tgtEl>
                                          <p:spTgt spid="5127"/>
                                        </p:tgtEl>
                                        <p:attrNameLst>
                                          <p:attrName>style.visibility</p:attrName>
                                        </p:attrNameLst>
                                      </p:cBhvr>
                                      <p:to>
                                        <p:strVal val="visible"/>
                                      </p:to>
                                    </p:set>
                                    <p:animEffect transition="in" filter="fade">
                                      <p:cBhvr>
                                        <p:cTn id="33" dur="5000"/>
                                        <p:tgtEl>
                                          <p:spTgt spid="5127"/>
                                        </p:tgtEl>
                                      </p:cBhvr>
                                    </p:animEffect>
                                    <p:anim calcmode="lin" valueType="num">
                                      <p:cBhvr>
                                        <p:cTn id="34" dur="5000" fill="hold"/>
                                        <p:tgtEl>
                                          <p:spTgt spid="5127"/>
                                        </p:tgtEl>
                                        <p:attrNameLst>
                                          <p:attrName>ppt_x</p:attrName>
                                        </p:attrNameLst>
                                      </p:cBhvr>
                                      <p:tavLst>
                                        <p:tav tm="0">
                                          <p:val>
                                            <p:strVal val="#ppt_x"/>
                                          </p:val>
                                        </p:tav>
                                        <p:tav tm="100000">
                                          <p:val>
                                            <p:strVal val="#ppt_x"/>
                                          </p:val>
                                        </p:tav>
                                      </p:tavLst>
                                    </p:anim>
                                    <p:anim calcmode="lin" valueType="num">
                                      <p:cBhvr>
                                        <p:cTn id="35" dur="5000" fill="hold"/>
                                        <p:tgtEl>
                                          <p:spTgt spid="5127"/>
                                        </p:tgtEl>
                                        <p:attrNameLst>
                                          <p:attrName>ppt_y</p:attrName>
                                        </p:attrNameLst>
                                      </p:cBhvr>
                                      <p:tavLst>
                                        <p:tav tm="0">
                                          <p:val>
                                            <p:strVal val="#ppt_y+.1"/>
                                          </p:val>
                                        </p:tav>
                                        <p:tav tm="100000">
                                          <p:val>
                                            <p:strVal val="#ppt_y"/>
                                          </p:val>
                                        </p:tav>
                                      </p:tavLst>
                                    </p:anim>
                                  </p:childTnLst>
                                </p:cTn>
                              </p:par>
                            </p:childTnLst>
                          </p:cTn>
                        </p:par>
                        <p:par>
                          <p:cTn id="36" fill="hold">
                            <p:stCondLst>
                              <p:cond delay="19000"/>
                            </p:stCondLst>
                            <p:childTnLst>
                              <p:par>
                                <p:cTn id="37" presetID="10" presetClass="entr" presetSubtype="0" fill="hold" nodeType="afterEffect">
                                  <p:stCondLst>
                                    <p:cond delay="1000"/>
                                  </p:stCondLst>
                                  <p:childTnLst>
                                    <p:set>
                                      <p:cBhvr>
                                        <p:cTn id="38" dur="1" fill="hold">
                                          <p:stCondLst>
                                            <p:cond delay="0"/>
                                          </p:stCondLst>
                                        </p:cTn>
                                        <p:tgtEl>
                                          <p:spTgt spid="5122"/>
                                        </p:tgtEl>
                                        <p:attrNameLst>
                                          <p:attrName>style.visibility</p:attrName>
                                        </p:attrNameLst>
                                      </p:cBhvr>
                                      <p:to>
                                        <p:strVal val="visible"/>
                                      </p:to>
                                    </p:set>
                                    <p:animEffect transition="in" filter="fade">
                                      <p:cBhvr>
                                        <p:cTn id="39" dur="5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40"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376363"/>
            <a:ext cx="9143999" cy="2585323"/>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august</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Dreikampf-</a:t>
            </a:r>
            <a:b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b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Meisterschaft</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6151" name="Picture 7" descr="P:\Privat\04_TVG\Fotos2012\10-Dreikampfmeisterschaft\P1010243.jpg"/>
          <p:cNvPicPr>
            <a:picLocks noChangeAspect="1" noChangeArrowheads="1"/>
          </p:cNvPicPr>
          <p:nvPr/>
        </p:nvPicPr>
        <p:blipFill>
          <a:blip r:embed="rId2" cstate="print"/>
          <a:srcRect/>
          <a:stretch>
            <a:fillRect/>
          </a:stretch>
        </p:blipFill>
        <p:spPr bwMode="auto">
          <a:xfrm>
            <a:off x="1547812" y="0"/>
            <a:ext cx="6048375" cy="8064500"/>
          </a:xfrm>
          <a:prstGeom prst="rect">
            <a:avLst/>
          </a:prstGeom>
          <a:noFill/>
        </p:spPr>
      </p:pic>
      <p:pic>
        <p:nvPicPr>
          <p:cNvPr id="6148" name="Picture 4" descr="P:\Privat\04_TVG\Fotos2012\10-Dreikampfmeisterschaft\P1010219.jpg"/>
          <p:cNvPicPr>
            <a:picLocks noChangeAspect="1" noChangeArrowheads="1"/>
          </p:cNvPicPr>
          <p:nvPr/>
        </p:nvPicPr>
        <p:blipFill>
          <a:blip r:embed="rId3" cstate="print"/>
          <a:srcRect/>
          <a:stretch>
            <a:fillRect/>
          </a:stretch>
        </p:blipFill>
        <p:spPr bwMode="auto">
          <a:xfrm>
            <a:off x="-1" y="-127001"/>
            <a:ext cx="9311217" cy="6983413"/>
          </a:xfrm>
          <a:prstGeom prst="rect">
            <a:avLst/>
          </a:prstGeom>
          <a:noFill/>
        </p:spPr>
      </p:pic>
      <p:pic>
        <p:nvPicPr>
          <p:cNvPr id="6146" name="Picture 2" descr="P:\Privat\04_TVG\Fotos2012\10-Dreikampfmeisterschaft\P1010211.jpg"/>
          <p:cNvPicPr>
            <a:picLocks noChangeAspect="1" noChangeArrowheads="1"/>
          </p:cNvPicPr>
          <p:nvPr/>
        </p:nvPicPr>
        <p:blipFill>
          <a:blip r:embed="rId4" cstate="print"/>
          <a:srcRect/>
          <a:stretch>
            <a:fillRect/>
          </a:stretch>
        </p:blipFill>
        <p:spPr bwMode="auto">
          <a:xfrm>
            <a:off x="23812" y="-127001"/>
            <a:ext cx="9311217" cy="6983413"/>
          </a:xfrm>
          <a:prstGeom prst="rect">
            <a:avLst/>
          </a:prstGeom>
          <a:noFill/>
        </p:spPr>
      </p:pic>
      <p:pic>
        <p:nvPicPr>
          <p:cNvPr id="6147" name="Picture 3" descr="P:\Privat\04_TVG\Fotos2012\10-Dreikampfmeisterschaft\P1010217.jpg"/>
          <p:cNvPicPr>
            <a:picLocks noChangeAspect="1" noChangeArrowheads="1"/>
          </p:cNvPicPr>
          <p:nvPr/>
        </p:nvPicPr>
        <p:blipFill>
          <a:blip r:embed="rId5" cstate="print"/>
          <a:srcRect/>
          <a:stretch>
            <a:fillRect/>
          </a:stretch>
        </p:blipFill>
        <p:spPr bwMode="auto">
          <a:xfrm>
            <a:off x="11112" y="-127001"/>
            <a:ext cx="9385423" cy="7039067"/>
          </a:xfrm>
          <a:prstGeom prst="rect">
            <a:avLst/>
          </a:prstGeom>
          <a:noFill/>
        </p:spPr>
      </p:pic>
      <p:pic>
        <p:nvPicPr>
          <p:cNvPr id="6149" name="Picture 5" descr="P:\Privat\04_TVG\Fotos2012\10-Dreikampfmeisterschaft\P1010225.jpg"/>
          <p:cNvPicPr>
            <a:picLocks noChangeAspect="1" noChangeArrowheads="1"/>
          </p:cNvPicPr>
          <p:nvPr/>
        </p:nvPicPr>
        <p:blipFill>
          <a:blip r:embed="rId6" cstate="print"/>
          <a:srcRect/>
          <a:stretch>
            <a:fillRect/>
          </a:stretch>
        </p:blipFill>
        <p:spPr bwMode="auto">
          <a:xfrm>
            <a:off x="-1" y="-127000"/>
            <a:ext cx="9313333" cy="6985000"/>
          </a:xfrm>
          <a:prstGeom prst="rect">
            <a:avLst/>
          </a:prstGeom>
          <a:noFill/>
        </p:spPr>
      </p:pic>
      <p:pic>
        <p:nvPicPr>
          <p:cNvPr id="6150" name="Picture 6" descr="P:\Privat\04_TVG\Fotos2012\10-Dreikampfmeisterschaft\P1010233.jpg"/>
          <p:cNvPicPr>
            <a:picLocks noChangeAspect="1" noChangeArrowheads="1"/>
          </p:cNvPicPr>
          <p:nvPr/>
        </p:nvPicPr>
        <p:blipFill>
          <a:blip r:embed="rId7" cstate="print"/>
          <a:srcRect/>
          <a:stretch>
            <a:fillRect/>
          </a:stretch>
        </p:blipFill>
        <p:spPr bwMode="auto">
          <a:xfrm>
            <a:off x="-1" y="-127001"/>
            <a:ext cx="9311217" cy="6983413"/>
          </a:xfrm>
          <a:prstGeom prst="rect">
            <a:avLst/>
          </a:prstGeom>
          <a:noFill/>
        </p:spPr>
      </p:pic>
    </p:spTree>
  </p:cSld>
  <p:clrMapOvr>
    <a:masterClrMapping/>
  </p:clrMapOvr>
  <p:transition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iterate type="lt">
                                    <p:tmPct val="5000"/>
                                  </p:iterate>
                                  <p:childTnLst>
                                    <p:set>
                                      <p:cBhvr>
                                        <p:cTn id="6" dur="1" fill="hold">
                                          <p:stCondLst>
                                            <p:cond delay="0"/>
                                          </p:stCondLst>
                                        </p:cTn>
                                        <p:tgtEl>
                                          <p:spTgt spid="6151"/>
                                        </p:tgtEl>
                                        <p:attrNameLst>
                                          <p:attrName>style.visibility</p:attrName>
                                        </p:attrNameLst>
                                      </p:cBhvr>
                                      <p:to>
                                        <p:strVal val="visible"/>
                                      </p:to>
                                    </p:set>
                                    <p:anim calcmode="lin" valueType="num">
                                      <p:cBhvr>
                                        <p:cTn id="7" dur="3000" fill="hold"/>
                                        <p:tgtEl>
                                          <p:spTgt spid="6151"/>
                                        </p:tgtEl>
                                        <p:attrNameLst>
                                          <p:attrName>ppt_w</p:attrName>
                                        </p:attrNameLst>
                                      </p:cBhvr>
                                      <p:tavLst>
                                        <p:tav tm="0">
                                          <p:val>
                                            <p:fltVal val="0"/>
                                          </p:val>
                                        </p:tav>
                                        <p:tav tm="100000">
                                          <p:val>
                                            <p:strVal val="#ppt_w"/>
                                          </p:val>
                                        </p:tav>
                                      </p:tavLst>
                                    </p:anim>
                                    <p:anim calcmode="lin" valueType="num">
                                      <p:cBhvr>
                                        <p:cTn id="8" dur="3000" fill="hold"/>
                                        <p:tgtEl>
                                          <p:spTgt spid="6151"/>
                                        </p:tgtEl>
                                        <p:attrNameLst>
                                          <p:attrName>ppt_h</p:attrName>
                                        </p:attrNameLst>
                                      </p:cBhvr>
                                      <p:tavLst>
                                        <p:tav tm="0">
                                          <p:val>
                                            <p:fltVal val="0"/>
                                          </p:val>
                                        </p:tav>
                                        <p:tav tm="100000">
                                          <p:val>
                                            <p:strVal val="#ppt_h"/>
                                          </p:val>
                                        </p:tav>
                                      </p:tavLst>
                                    </p:anim>
                                    <p:anim calcmode="lin" valueType="num">
                                      <p:cBhvr>
                                        <p:cTn id="9" dur="3000" fill="hold"/>
                                        <p:tgtEl>
                                          <p:spTgt spid="6151"/>
                                        </p:tgtEl>
                                        <p:attrNameLst>
                                          <p:attrName>style.rotation</p:attrName>
                                        </p:attrNameLst>
                                      </p:cBhvr>
                                      <p:tavLst>
                                        <p:tav tm="0">
                                          <p:val>
                                            <p:fltVal val="90"/>
                                          </p:val>
                                        </p:tav>
                                        <p:tav tm="100000">
                                          <p:val>
                                            <p:fltVal val="0"/>
                                          </p:val>
                                        </p:tav>
                                      </p:tavLst>
                                    </p:anim>
                                    <p:animEffect transition="in" filter="fade">
                                      <p:cBhvr>
                                        <p:cTn id="10" dur="3000"/>
                                        <p:tgtEl>
                                          <p:spTgt spid="6151"/>
                                        </p:tgtEl>
                                      </p:cBhvr>
                                    </p:animEffect>
                                  </p:childTnLst>
                                </p:cTn>
                              </p:par>
                            </p:childTnLst>
                          </p:cTn>
                        </p:par>
                        <p:par>
                          <p:cTn id="11" fill="hold">
                            <p:stCondLst>
                              <p:cond delay="4000"/>
                            </p:stCondLst>
                            <p:childTnLst>
                              <p:par>
                                <p:cTn id="12" presetID="31" presetClass="entr" presetSubtype="0" fill="hold" nodeType="afterEffect">
                                  <p:stCondLst>
                                    <p:cond delay="1500"/>
                                  </p:stCondLst>
                                  <p:iterate type="lt">
                                    <p:tmPct val="5000"/>
                                  </p:iterate>
                                  <p:childTnLst>
                                    <p:set>
                                      <p:cBhvr>
                                        <p:cTn id="13" dur="1" fill="hold">
                                          <p:stCondLst>
                                            <p:cond delay="0"/>
                                          </p:stCondLst>
                                        </p:cTn>
                                        <p:tgtEl>
                                          <p:spTgt spid="6148"/>
                                        </p:tgtEl>
                                        <p:attrNameLst>
                                          <p:attrName>style.visibility</p:attrName>
                                        </p:attrNameLst>
                                      </p:cBhvr>
                                      <p:to>
                                        <p:strVal val="visible"/>
                                      </p:to>
                                    </p:set>
                                    <p:anim calcmode="lin" valueType="num">
                                      <p:cBhvr>
                                        <p:cTn id="14" dur="3000" fill="hold"/>
                                        <p:tgtEl>
                                          <p:spTgt spid="6148"/>
                                        </p:tgtEl>
                                        <p:attrNameLst>
                                          <p:attrName>ppt_w</p:attrName>
                                        </p:attrNameLst>
                                      </p:cBhvr>
                                      <p:tavLst>
                                        <p:tav tm="0">
                                          <p:val>
                                            <p:fltVal val="0"/>
                                          </p:val>
                                        </p:tav>
                                        <p:tav tm="100000">
                                          <p:val>
                                            <p:strVal val="#ppt_w"/>
                                          </p:val>
                                        </p:tav>
                                      </p:tavLst>
                                    </p:anim>
                                    <p:anim calcmode="lin" valueType="num">
                                      <p:cBhvr>
                                        <p:cTn id="15" dur="3000" fill="hold"/>
                                        <p:tgtEl>
                                          <p:spTgt spid="6148"/>
                                        </p:tgtEl>
                                        <p:attrNameLst>
                                          <p:attrName>ppt_h</p:attrName>
                                        </p:attrNameLst>
                                      </p:cBhvr>
                                      <p:tavLst>
                                        <p:tav tm="0">
                                          <p:val>
                                            <p:fltVal val="0"/>
                                          </p:val>
                                        </p:tav>
                                        <p:tav tm="100000">
                                          <p:val>
                                            <p:strVal val="#ppt_h"/>
                                          </p:val>
                                        </p:tav>
                                      </p:tavLst>
                                    </p:anim>
                                    <p:anim calcmode="lin" valueType="num">
                                      <p:cBhvr>
                                        <p:cTn id="16" dur="3000" fill="hold"/>
                                        <p:tgtEl>
                                          <p:spTgt spid="6148"/>
                                        </p:tgtEl>
                                        <p:attrNameLst>
                                          <p:attrName>style.rotation</p:attrName>
                                        </p:attrNameLst>
                                      </p:cBhvr>
                                      <p:tavLst>
                                        <p:tav tm="0">
                                          <p:val>
                                            <p:fltVal val="90"/>
                                          </p:val>
                                        </p:tav>
                                        <p:tav tm="100000">
                                          <p:val>
                                            <p:fltVal val="0"/>
                                          </p:val>
                                        </p:tav>
                                      </p:tavLst>
                                    </p:anim>
                                    <p:animEffect transition="in" filter="fade">
                                      <p:cBhvr>
                                        <p:cTn id="17" dur="3000"/>
                                        <p:tgtEl>
                                          <p:spTgt spid="6148"/>
                                        </p:tgtEl>
                                      </p:cBhvr>
                                    </p:animEffect>
                                  </p:childTnLst>
                                </p:cTn>
                              </p:par>
                            </p:childTnLst>
                          </p:cTn>
                        </p:par>
                        <p:par>
                          <p:cTn id="18" fill="hold">
                            <p:stCondLst>
                              <p:cond delay="8500"/>
                            </p:stCondLst>
                            <p:childTnLst>
                              <p:par>
                                <p:cTn id="19" presetID="31" presetClass="entr" presetSubtype="0" fill="hold" nodeType="afterEffect">
                                  <p:stCondLst>
                                    <p:cond delay="1000"/>
                                  </p:stCondLst>
                                  <p:iterate type="lt">
                                    <p:tmPct val="5000"/>
                                  </p:iterate>
                                  <p:childTnLst>
                                    <p:set>
                                      <p:cBhvr>
                                        <p:cTn id="20" dur="1" fill="hold">
                                          <p:stCondLst>
                                            <p:cond delay="0"/>
                                          </p:stCondLst>
                                        </p:cTn>
                                        <p:tgtEl>
                                          <p:spTgt spid="6146"/>
                                        </p:tgtEl>
                                        <p:attrNameLst>
                                          <p:attrName>style.visibility</p:attrName>
                                        </p:attrNameLst>
                                      </p:cBhvr>
                                      <p:to>
                                        <p:strVal val="visible"/>
                                      </p:to>
                                    </p:set>
                                    <p:anim calcmode="lin" valueType="num">
                                      <p:cBhvr>
                                        <p:cTn id="21" dur="3000" fill="hold"/>
                                        <p:tgtEl>
                                          <p:spTgt spid="6146"/>
                                        </p:tgtEl>
                                        <p:attrNameLst>
                                          <p:attrName>ppt_w</p:attrName>
                                        </p:attrNameLst>
                                      </p:cBhvr>
                                      <p:tavLst>
                                        <p:tav tm="0">
                                          <p:val>
                                            <p:fltVal val="0"/>
                                          </p:val>
                                        </p:tav>
                                        <p:tav tm="100000">
                                          <p:val>
                                            <p:strVal val="#ppt_w"/>
                                          </p:val>
                                        </p:tav>
                                      </p:tavLst>
                                    </p:anim>
                                    <p:anim calcmode="lin" valueType="num">
                                      <p:cBhvr>
                                        <p:cTn id="22" dur="3000" fill="hold"/>
                                        <p:tgtEl>
                                          <p:spTgt spid="6146"/>
                                        </p:tgtEl>
                                        <p:attrNameLst>
                                          <p:attrName>ppt_h</p:attrName>
                                        </p:attrNameLst>
                                      </p:cBhvr>
                                      <p:tavLst>
                                        <p:tav tm="0">
                                          <p:val>
                                            <p:fltVal val="0"/>
                                          </p:val>
                                        </p:tav>
                                        <p:tav tm="100000">
                                          <p:val>
                                            <p:strVal val="#ppt_h"/>
                                          </p:val>
                                        </p:tav>
                                      </p:tavLst>
                                    </p:anim>
                                    <p:anim calcmode="lin" valueType="num">
                                      <p:cBhvr>
                                        <p:cTn id="23" dur="3000" fill="hold"/>
                                        <p:tgtEl>
                                          <p:spTgt spid="6146"/>
                                        </p:tgtEl>
                                        <p:attrNameLst>
                                          <p:attrName>style.rotation</p:attrName>
                                        </p:attrNameLst>
                                      </p:cBhvr>
                                      <p:tavLst>
                                        <p:tav tm="0">
                                          <p:val>
                                            <p:fltVal val="90"/>
                                          </p:val>
                                        </p:tav>
                                        <p:tav tm="100000">
                                          <p:val>
                                            <p:fltVal val="0"/>
                                          </p:val>
                                        </p:tav>
                                      </p:tavLst>
                                    </p:anim>
                                    <p:animEffect transition="in" filter="fade">
                                      <p:cBhvr>
                                        <p:cTn id="24" dur="3000"/>
                                        <p:tgtEl>
                                          <p:spTgt spid="6146"/>
                                        </p:tgtEl>
                                      </p:cBhvr>
                                    </p:animEffect>
                                  </p:childTnLst>
                                </p:cTn>
                              </p:par>
                            </p:childTnLst>
                          </p:cTn>
                        </p:par>
                        <p:par>
                          <p:cTn id="25" fill="hold">
                            <p:stCondLst>
                              <p:cond delay="12500"/>
                            </p:stCondLst>
                            <p:childTnLst>
                              <p:par>
                                <p:cTn id="26" presetID="31" presetClass="entr" presetSubtype="0" fill="hold" nodeType="afterEffect">
                                  <p:stCondLst>
                                    <p:cond delay="1000"/>
                                  </p:stCondLst>
                                  <p:iterate type="lt">
                                    <p:tmPct val="5000"/>
                                  </p:iterate>
                                  <p:childTnLst>
                                    <p:set>
                                      <p:cBhvr>
                                        <p:cTn id="27" dur="1" fill="hold">
                                          <p:stCondLst>
                                            <p:cond delay="0"/>
                                          </p:stCondLst>
                                        </p:cTn>
                                        <p:tgtEl>
                                          <p:spTgt spid="6147"/>
                                        </p:tgtEl>
                                        <p:attrNameLst>
                                          <p:attrName>style.visibility</p:attrName>
                                        </p:attrNameLst>
                                      </p:cBhvr>
                                      <p:to>
                                        <p:strVal val="visible"/>
                                      </p:to>
                                    </p:set>
                                    <p:anim calcmode="lin" valueType="num">
                                      <p:cBhvr>
                                        <p:cTn id="28" dur="3000" fill="hold"/>
                                        <p:tgtEl>
                                          <p:spTgt spid="6147"/>
                                        </p:tgtEl>
                                        <p:attrNameLst>
                                          <p:attrName>ppt_w</p:attrName>
                                        </p:attrNameLst>
                                      </p:cBhvr>
                                      <p:tavLst>
                                        <p:tav tm="0">
                                          <p:val>
                                            <p:fltVal val="0"/>
                                          </p:val>
                                        </p:tav>
                                        <p:tav tm="100000">
                                          <p:val>
                                            <p:strVal val="#ppt_w"/>
                                          </p:val>
                                        </p:tav>
                                      </p:tavLst>
                                    </p:anim>
                                    <p:anim calcmode="lin" valueType="num">
                                      <p:cBhvr>
                                        <p:cTn id="29" dur="3000" fill="hold"/>
                                        <p:tgtEl>
                                          <p:spTgt spid="6147"/>
                                        </p:tgtEl>
                                        <p:attrNameLst>
                                          <p:attrName>ppt_h</p:attrName>
                                        </p:attrNameLst>
                                      </p:cBhvr>
                                      <p:tavLst>
                                        <p:tav tm="0">
                                          <p:val>
                                            <p:fltVal val="0"/>
                                          </p:val>
                                        </p:tav>
                                        <p:tav tm="100000">
                                          <p:val>
                                            <p:strVal val="#ppt_h"/>
                                          </p:val>
                                        </p:tav>
                                      </p:tavLst>
                                    </p:anim>
                                    <p:anim calcmode="lin" valueType="num">
                                      <p:cBhvr>
                                        <p:cTn id="30" dur="3000" fill="hold"/>
                                        <p:tgtEl>
                                          <p:spTgt spid="6147"/>
                                        </p:tgtEl>
                                        <p:attrNameLst>
                                          <p:attrName>style.rotation</p:attrName>
                                        </p:attrNameLst>
                                      </p:cBhvr>
                                      <p:tavLst>
                                        <p:tav tm="0">
                                          <p:val>
                                            <p:fltVal val="90"/>
                                          </p:val>
                                        </p:tav>
                                        <p:tav tm="100000">
                                          <p:val>
                                            <p:fltVal val="0"/>
                                          </p:val>
                                        </p:tav>
                                      </p:tavLst>
                                    </p:anim>
                                    <p:animEffect transition="in" filter="fade">
                                      <p:cBhvr>
                                        <p:cTn id="31" dur="3000"/>
                                        <p:tgtEl>
                                          <p:spTgt spid="6147"/>
                                        </p:tgtEl>
                                      </p:cBhvr>
                                    </p:animEffect>
                                  </p:childTnLst>
                                </p:cTn>
                              </p:par>
                            </p:childTnLst>
                          </p:cTn>
                        </p:par>
                        <p:par>
                          <p:cTn id="32" fill="hold">
                            <p:stCondLst>
                              <p:cond delay="16500"/>
                            </p:stCondLst>
                            <p:childTnLst>
                              <p:par>
                                <p:cTn id="33" presetID="31" presetClass="entr" presetSubtype="0" fill="hold" nodeType="afterEffect">
                                  <p:stCondLst>
                                    <p:cond delay="1000"/>
                                  </p:stCondLst>
                                  <p:iterate type="lt">
                                    <p:tmPct val="5000"/>
                                  </p:iterate>
                                  <p:childTnLst>
                                    <p:set>
                                      <p:cBhvr>
                                        <p:cTn id="34" dur="1" fill="hold">
                                          <p:stCondLst>
                                            <p:cond delay="0"/>
                                          </p:stCondLst>
                                        </p:cTn>
                                        <p:tgtEl>
                                          <p:spTgt spid="6149"/>
                                        </p:tgtEl>
                                        <p:attrNameLst>
                                          <p:attrName>style.visibility</p:attrName>
                                        </p:attrNameLst>
                                      </p:cBhvr>
                                      <p:to>
                                        <p:strVal val="visible"/>
                                      </p:to>
                                    </p:set>
                                    <p:anim calcmode="lin" valueType="num">
                                      <p:cBhvr>
                                        <p:cTn id="35" dur="3000" fill="hold"/>
                                        <p:tgtEl>
                                          <p:spTgt spid="6149"/>
                                        </p:tgtEl>
                                        <p:attrNameLst>
                                          <p:attrName>ppt_w</p:attrName>
                                        </p:attrNameLst>
                                      </p:cBhvr>
                                      <p:tavLst>
                                        <p:tav tm="0">
                                          <p:val>
                                            <p:fltVal val="0"/>
                                          </p:val>
                                        </p:tav>
                                        <p:tav tm="100000">
                                          <p:val>
                                            <p:strVal val="#ppt_w"/>
                                          </p:val>
                                        </p:tav>
                                      </p:tavLst>
                                    </p:anim>
                                    <p:anim calcmode="lin" valueType="num">
                                      <p:cBhvr>
                                        <p:cTn id="36" dur="3000" fill="hold"/>
                                        <p:tgtEl>
                                          <p:spTgt spid="6149"/>
                                        </p:tgtEl>
                                        <p:attrNameLst>
                                          <p:attrName>ppt_h</p:attrName>
                                        </p:attrNameLst>
                                      </p:cBhvr>
                                      <p:tavLst>
                                        <p:tav tm="0">
                                          <p:val>
                                            <p:fltVal val="0"/>
                                          </p:val>
                                        </p:tav>
                                        <p:tav tm="100000">
                                          <p:val>
                                            <p:strVal val="#ppt_h"/>
                                          </p:val>
                                        </p:tav>
                                      </p:tavLst>
                                    </p:anim>
                                    <p:anim calcmode="lin" valueType="num">
                                      <p:cBhvr>
                                        <p:cTn id="37" dur="3000" fill="hold"/>
                                        <p:tgtEl>
                                          <p:spTgt spid="6149"/>
                                        </p:tgtEl>
                                        <p:attrNameLst>
                                          <p:attrName>style.rotation</p:attrName>
                                        </p:attrNameLst>
                                      </p:cBhvr>
                                      <p:tavLst>
                                        <p:tav tm="0">
                                          <p:val>
                                            <p:fltVal val="90"/>
                                          </p:val>
                                        </p:tav>
                                        <p:tav tm="100000">
                                          <p:val>
                                            <p:fltVal val="0"/>
                                          </p:val>
                                        </p:tav>
                                      </p:tavLst>
                                    </p:anim>
                                    <p:animEffect transition="in" filter="fade">
                                      <p:cBhvr>
                                        <p:cTn id="38" dur="3000"/>
                                        <p:tgtEl>
                                          <p:spTgt spid="6149"/>
                                        </p:tgtEl>
                                      </p:cBhvr>
                                    </p:animEffect>
                                  </p:childTnLst>
                                </p:cTn>
                              </p:par>
                            </p:childTnLst>
                          </p:cTn>
                        </p:par>
                        <p:par>
                          <p:cTn id="39" fill="hold">
                            <p:stCondLst>
                              <p:cond delay="20500"/>
                            </p:stCondLst>
                            <p:childTnLst>
                              <p:par>
                                <p:cTn id="40" presetID="55" presetClass="entr" presetSubtype="0" fill="hold" nodeType="afterEffect">
                                  <p:stCondLst>
                                    <p:cond delay="1000"/>
                                  </p:stCondLst>
                                  <p:childTnLst>
                                    <p:set>
                                      <p:cBhvr>
                                        <p:cTn id="41" dur="1" fill="hold">
                                          <p:stCondLst>
                                            <p:cond delay="0"/>
                                          </p:stCondLst>
                                        </p:cTn>
                                        <p:tgtEl>
                                          <p:spTgt spid="6150"/>
                                        </p:tgtEl>
                                        <p:attrNameLst>
                                          <p:attrName>style.visibility</p:attrName>
                                        </p:attrNameLst>
                                      </p:cBhvr>
                                      <p:to>
                                        <p:strVal val="visible"/>
                                      </p:to>
                                    </p:set>
                                    <p:anim calcmode="lin" valueType="num">
                                      <p:cBhvr>
                                        <p:cTn id="42" dur="3000" fill="hold"/>
                                        <p:tgtEl>
                                          <p:spTgt spid="6150"/>
                                        </p:tgtEl>
                                        <p:attrNameLst>
                                          <p:attrName>ppt_w</p:attrName>
                                        </p:attrNameLst>
                                      </p:cBhvr>
                                      <p:tavLst>
                                        <p:tav tm="0">
                                          <p:val>
                                            <p:strVal val="#ppt_w*0.70"/>
                                          </p:val>
                                        </p:tav>
                                        <p:tav tm="100000">
                                          <p:val>
                                            <p:strVal val="#ppt_w"/>
                                          </p:val>
                                        </p:tav>
                                      </p:tavLst>
                                    </p:anim>
                                    <p:anim calcmode="lin" valueType="num">
                                      <p:cBhvr>
                                        <p:cTn id="43" dur="3000" fill="hold"/>
                                        <p:tgtEl>
                                          <p:spTgt spid="6150"/>
                                        </p:tgtEl>
                                        <p:attrNameLst>
                                          <p:attrName>ppt_h</p:attrName>
                                        </p:attrNameLst>
                                      </p:cBhvr>
                                      <p:tavLst>
                                        <p:tav tm="0">
                                          <p:val>
                                            <p:strVal val="#ppt_h"/>
                                          </p:val>
                                        </p:tav>
                                        <p:tav tm="100000">
                                          <p:val>
                                            <p:strVal val="#ppt_h"/>
                                          </p:val>
                                        </p:tav>
                                      </p:tavLst>
                                    </p:anim>
                                    <p:animEffect transition="in" filter="fade">
                                      <p:cBhvr>
                                        <p:cTn id="44" dur="3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376363"/>
            <a:ext cx="9143999" cy="1754326"/>
          </a:xfrm>
          <a:prstGeom prst="rect">
            <a:avLst/>
          </a:prstGeom>
          <a:noFill/>
        </p:spPr>
        <p:txBody>
          <a:bodyPr wrap="square" lIns="91440" tIns="45720" rIns="91440" bIns="45720">
            <a:spAutoFit/>
          </a:bodyPr>
          <a:lstStyle/>
          <a:p>
            <a:pPr algn="ctr"/>
            <a:r>
              <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August</a:t>
            </a:r>
          </a:p>
          <a:p>
            <a:pPr algn="ct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CHilbi</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8194" name="Picture 2" descr="P:\Privat\04_TVG\Fotos2012\12-Chilbi\P1010399.jpg"/>
          <p:cNvPicPr>
            <a:picLocks noChangeAspect="1" noChangeArrowheads="1"/>
          </p:cNvPicPr>
          <p:nvPr/>
        </p:nvPicPr>
        <p:blipFill>
          <a:blip r:embed="rId3" cstate="print"/>
          <a:srcRect/>
          <a:stretch>
            <a:fillRect/>
          </a:stretch>
        </p:blipFill>
        <p:spPr bwMode="auto">
          <a:xfrm>
            <a:off x="0" y="0"/>
            <a:ext cx="9144000" cy="6858602"/>
          </a:xfrm>
          <a:prstGeom prst="rect">
            <a:avLst/>
          </a:prstGeom>
          <a:noFill/>
        </p:spPr>
      </p:pic>
      <p:pic>
        <p:nvPicPr>
          <p:cNvPr id="8201" name="Picture 9" descr="P:\Privat\04_TVG\Fotos2012\12-Chilbi\P1010469.jpg"/>
          <p:cNvPicPr>
            <a:picLocks noChangeAspect="1" noChangeArrowheads="1"/>
          </p:cNvPicPr>
          <p:nvPr/>
        </p:nvPicPr>
        <p:blipFill>
          <a:blip r:embed="rId4" cstate="print"/>
          <a:srcRect/>
          <a:stretch>
            <a:fillRect/>
          </a:stretch>
        </p:blipFill>
        <p:spPr bwMode="auto">
          <a:xfrm>
            <a:off x="0" y="0"/>
            <a:ext cx="9141082" cy="6856413"/>
          </a:xfrm>
          <a:prstGeom prst="rect">
            <a:avLst/>
          </a:prstGeom>
          <a:noFill/>
        </p:spPr>
      </p:pic>
      <p:pic>
        <p:nvPicPr>
          <p:cNvPr id="8197" name="Picture 5" descr="P:\Privat\04_TVG\Fotos2012\12-Chilbi\P1010418.jpg"/>
          <p:cNvPicPr>
            <a:picLocks noChangeAspect="1" noChangeArrowheads="1"/>
          </p:cNvPicPr>
          <p:nvPr/>
        </p:nvPicPr>
        <p:blipFill>
          <a:blip r:embed="rId5" cstate="print"/>
          <a:srcRect/>
          <a:stretch>
            <a:fillRect/>
          </a:stretch>
        </p:blipFill>
        <p:spPr bwMode="auto">
          <a:xfrm>
            <a:off x="0" y="0"/>
            <a:ext cx="9144000" cy="6858602"/>
          </a:xfrm>
          <a:prstGeom prst="rect">
            <a:avLst/>
          </a:prstGeom>
          <a:noFill/>
        </p:spPr>
      </p:pic>
      <p:pic>
        <p:nvPicPr>
          <p:cNvPr id="8202" name="Picture 10" descr="P:\Privat\04_TVG\Fotos2012\12-Chilbi\P1010478.jpg"/>
          <p:cNvPicPr>
            <a:picLocks noChangeAspect="1" noChangeArrowheads="1"/>
          </p:cNvPicPr>
          <p:nvPr/>
        </p:nvPicPr>
        <p:blipFill>
          <a:blip r:embed="rId6" cstate="print"/>
          <a:srcRect/>
          <a:stretch>
            <a:fillRect/>
          </a:stretch>
        </p:blipFill>
        <p:spPr bwMode="auto">
          <a:xfrm>
            <a:off x="0" y="0"/>
            <a:ext cx="9144000" cy="6858602"/>
          </a:xfrm>
          <a:prstGeom prst="rect">
            <a:avLst/>
          </a:prstGeom>
          <a:noFill/>
        </p:spPr>
      </p:pic>
      <p:pic>
        <p:nvPicPr>
          <p:cNvPr id="8195" name="Picture 3" descr="P:\Privat\04_TVG\Fotos2012\12-Chilbi\P1010403.jpg"/>
          <p:cNvPicPr>
            <a:picLocks noChangeAspect="1" noChangeArrowheads="1"/>
          </p:cNvPicPr>
          <p:nvPr/>
        </p:nvPicPr>
        <p:blipFill>
          <a:blip r:embed="rId7" cstate="print"/>
          <a:srcRect/>
          <a:stretch>
            <a:fillRect/>
          </a:stretch>
        </p:blipFill>
        <p:spPr bwMode="auto">
          <a:xfrm>
            <a:off x="0" y="0"/>
            <a:ext cx="9144000" cy="6858602"/>
          </a:xfrm>
          <a:prstGeom prst="rect">
            <a:avLst/>
          </a:prstGeom>
          <a:noFill/>
        </p:spPr>
      </p:pic>
      <p:pic>
        <p:nvPicPr>
          <p:cNvPr id="8198" name="Picture 6" descr="P:\Privat\04_TVG\Fotos2012\12-Chilbi\P1010419.jpg"/>
          <p:cNvPicPr>
            <a:picLocks noChangeAspect="1" noChangeArrowheads="1"/>
          </p:cNvPicPr>
          <p:nvPr/>
        </p:nvPicPr>
        <p:blipFill>
          <a:blip r:embed="rId8" cstate="print"/>
          <a:srcRect/>
          <a:stretch>
            <a:fillRect/>
          </a:stretch>
        </p:blipFill>
        <p:spPr bwMode="auto">
          <a:xfrm>
            <a:off x="0" y="0"/>
            <a:ext cx="9144000" cy="6858602"/>
          </a:xfrm>
          <a:prstGeom prst="rect">
            <a:avLst/>
          </a:prstGeom>
          <a:noFill/>
        </p:spPr>
      </p:pic>
      <p:pic>
        <p:nvPicPr>
          <p:cNvPr id="8203" name="Picture 11" descr="P:\Privat\04_TVG\Fotos2012\12-Chilbi\P1010538.jpg"/>
          <p:cNvPicPr>
            <a:picLocks noChangeAspect="1" noChangeArrowheads="1"/>
          </p:cNvPicPr>
          <p:nvPr/>
        </p:nvPicPr>
        <p:blipFill>
          <a:blip r:embed="rId9" cstate="print"/>
          <a:srcRect/>
          <a:stretch>
            <a:fillRect/>
          </a:stretch>
        </p:blipFill>
        <p:spPr bwMode="auto">
          <a:xfrm>
            <a:off x="0" y="-2189"/>
            <a:ext cx="9144000" cy="6858602"/>
          </a:xfrm>
          <a:prstGeom prst="rect">
            <a:avLst/>
          </a:prstGeom>
          <a:noFill/>
        </p:spPr>
      </p:pic>
      <p:pic>
        <p:nvPicPr>
          <p:cNvPr id="8199" name="Picture 7" descr="P:\Privat\04_TVG\Fotos2012\12-Chilbi\P1010421.jpg"/>
          <p:cNvPicPr>
            <a:picLocks noChangeAspect="1" noChangeArrowheads="1"/>
          </p:cNvPicPr>
          <p:nvPr/>
        </p:nvPicPr>
        <p:blipFill>
          <a:blip r:embed="rId10" cstate="print"/>
          <a:srcRect/>
          <a:stretch>
            <a:fillRect/>
          </a:stretch>
        </p:blipFill>
        <p:spPr bwMode="auto">
          <a:xfrm>
            <a:off x="0" y="0"/>
            <a:ext cx="9144000" cy="6858602"/>
          </a:xfrm>
          <a:prstGeom prst="rect">
            <a:avLst/>
          </a:prstGeom>
          <a:noFill/>
        </p:spPr>
      </p:pic>
      <p:pic>
        <p:nvPicPr>
          <p:cNvPr id="8200" name="Picture 8" descr="P:\Privat\04_TVG\Fotos2012\12-Chilbi\P1010436.jpg"/>
          <p:cNvPicPr>
            <a:picLocks noChangeAspect="1" noChangeArrowheads="1"/>
          </p:cNvPicPr>
          <p:nvPr/>
        </p:nvPicPr>
        <p:blipFill>
          <a:blip r:embed="rId11" cstate="print"/>
          <a:srcRect/>
          <a:stretch>
            <a:fillRect/>
          </a:stretch>
        </p:blipFill>
        <p:spPr bwMode="auto">
          <a:xfrm>
            <a:off x="0" y="0"/>
            <a:ext cx="9144000" cy="6858602"/>
          </a:xfrm>
          <a:prstGeom prst="rect">
            <a:avLst/>
          </a:prstGeom>
          <a:noFill/>
        </p:spPr>
      </p:pic>
      <p:pic>
        <p:nvPicPr>
          <p:cNvPr id="13" name="Psy - Gangnam Style.mp3">
            <a:hlinkClick r:id="" action="ppaction://media"/>
          </p:cNvPr>
          <p:cNvPicPr>
            <a:picLocks noRot="1" noChangeAspect="1"/>
          </p:cNvPicPr>
          <p:nvPr>
            <a:audioFile r:link="rId1"/>
          </p:nvPr>
        </p:nvPicPr>
        <p:blipFill>
          <a:blip r:embed="rId12" cstate="print"/>
          <a:stretch>
            <a:fillRect/>
          </a:stretch>
        </p:blipFill>
        <p:spPr>
          <a:xfrm>
            <a:off x="10044608" y="4221088"/>
            <a:ext cx="304800" cy="304800"/>
          </a:xfrm>
          <a:prstGeom prst="rect">
            <a:avLst/>
          </a:prstGeom>
        </p:spPr>
      </p:pic>
    </p:spTree>
  </p:cSld>
  <p:clrMapOvr>
    <a:masterClrMapping/>
  </p:clrMapOvr>
  <p:transition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3000"/>
                                        <p:tgtEl>
                                          <p:spTgt spid="8194"/>
                                        </p:tgtEl>
                                      </p:cBhvr>
                                    </p:animEffect>
                                  </p:childTnLst>
                                </p:cTn>
                              </p:par>
                              <p:par>
                                <p:cTn id="8" presetID="1" presetClass="mediacall" presetSubtype="0" fill="hold" nodeType="withEffect">
                                  <p:stCondLst>
                                    <p:cond delay="0"/>
                                  </p:stCondLst>
                                  <p:childTnLst>
                                    <p:cmd type="call" cmd="playFrom(9)">
                                      <p:cBhvr>
                                        <p:cTn id="9" dur="1" fill="hold"/>
                                        <p:tgtEl>
                                          <p:spTgt spid="13"/>
                                        </p:tgtEl>
                                      </p:cBhvr>
                                    </p:cmd>
                                  </p:childTnLst>
                                </p:cTn>
                              </p:par>
                            </p:childTnLst>
                          </p:cTn>
                        </p:par>
                        <p:par>
                          <p:cTn id="10" fill="hold">
                            <p:stCondLst>
                              <p:cond delay="4000"/>
                            </p:stCondLst>
                            <p:childTnLst>
                              <p:par>
                                <p:cTn id="11" presetID="10" presetClass="entr" presetSubtype="0" fill="hold" nodeType="afterEffect">
                                  <p:stCondLst>
                                    <p:cond delay="1000"/>
                                  </p:stCondLst>
                                  <p:childTnLst>
                                    <p:set>
                                      <p:cBhvr>
                                        <p:cTn id="12" dur="1" fill="hold">
                                          <p:stCondLst>
                                            <p:cond delay="0"/>
                                          </p:stCondLst>
                                        </p:cTn>
                                        <p:tgtEl>
                                          <p:spTgt spid="8201"/>
                                        </p:tgtEl>
                                        <p:attrNameLst>
                                          <p:attrName>style.visibility</p:attrName>
                                        </p:attrNameLst>
                                      </p:cBhvr>
                                      <p:to>
                                        <p:strVal val="visible"/>
                                      </p:to>
                                    </p:set>
                                    <p:animEffect transition="in" filter="fade">
                                      <p:cBhvr>
                                        <p:cTn id="13" dur="3000"/>
                                        <p:tgtEl>
                                          <p:spTgt spid="8201"/>
                                        </p:tgtEl>
                                      </p:cBhvr>
                                    </p:animEffect>
                                  </p:childTnLst>
                                </p:cTn>
                              </p:par>
                            </p:childTnLst>
                          </p:cTn>
                        </p:par>
                        <p:par>
                          <p:cTn id="14" fill="hold">
                            <p:stCondLst>
                              <p:cond delay="8000"/>
                            </p:stCondLst>
                            <p:childTnLst>
                              <p:par>
                                <p:cTn id="15" presetID="10" presetClass="entr" presetSubtype="0" fill="hold" nodeType="afterEffect">
                                  <p:stCondLst>
                                    <p:cond delay="1000"/>
                                  </p:stCondLst>
                                  <p:childTnLst>
                                    <p:set>
                                      <p:cBhvr>
                                        <p:cTn id="16" dur="1" fill="hold">
                                          <p:stCondLst>
                                            <p:cond delay="0"/>
                                          </p:stCondLst>
                                        </p:cTn>
                                        <p:tgtEl>
                                          <p:spTgt spid="8197"/>
                                        </p:tgtEl>
                                        <p:attrNameLst>
                                          <p:attrName>style.visibility</p:attrName>
                                        </p:attrNameLst>
                                      </p:cBhvr>
                                      <p:to>
                                        <p:strVal val="visible"/>
                                      </p:to>
                                    </p:set>
                                    <p:animEffect transition="in" filter="fade">
                                      <p:cBhvr>
                                        <p:cTn id="17" dur="3000"/>
                                        <p:tgtEl>
                                          <p:spTgt spid="8197"/>
                                        </p:tgtEl>
                                      </p:cBhvr>
                                    </p:animEffect>
                                  </p:childTnLst>
                                </p:cTn>
                              </p:par>
                            </p:childTnLst>
                          </p:cTn>
                        </p:par>
                        <p:par>
                          <p:cTn id="18" fill="hold">
                            <p:stCondLst>
                              <p:cond delay="12000"/>
                            </p:stCondLst>
                            <p:childTnLst>
                              <p:par>
                                <p:cTn id="19" presetID="10" presetClass="entr" presetSubtype="0" fill="hold" nodeType="afterEffect">
                                  <p:stCondLst>
                                    <p:cond delay="1000"/>
                                  </p:stCondLst>
                                  <p:childTnLst>
                                    <p:set>
                                      <p:cBhvr>
                                        <p:cTn id="20" dur="1" fill="hold">
                                          <p:stCondLst>
                                            <p:cond delay="0"/>
                                          </p:stCondLst>
                                        </p:cTn>
                                        <p:tgtEl>
                                          <p:spTgt spid="8202"/>
                                        </p:tgtEl>
                                        <p:attrNameLst>
                                          <p:attrName>style.visibility</p:attrName>
                                        </p:attrNameLst>
                                      </p:cBhvr>
                                      <p:to>
                                        <p:strVal val="visible"/>
                                      </p:to>
                                    </p:set>
                                    <p:animEffect transition="in" filter="fade">
                                      <p:cBhvr>
                                        <p:cTn id="21" dur="3000"/>
                                        <p:tgtEl>
                                          <p:spTgt spid="8202"/>
                                        </p:tgtEl>
                                      </p:cBhvr>
                                    </p:animEffect>
                                  </p:childTnLst>
                                </p:cTn>
                              </p:par>
                            </p:childTnLst>
                          </p:cTn>
                        </p:par>
                        <p:par>
                          <p:cTn id="22" fill="hold">
                            <p:stCondLst>
                              <p:cond delay="16000"/>
                            </p:stCondLst>
                            <p:childTnLst>
                              <p:par>
                                <p:cTn id="23" presetID="10" presetClass="entr" presetSubtype="0" fill="hold" nodeType="afterEffect">
                                  <p:stCondLst>
                                    <p:cond delay="1000"/>
                                  </p:stCondLst>
                                  <p:childTnLst>
                                    <p:set>
                                      <p:cBhvr>
                                        <p:cTn id="24" dur="1" fill="hold">
                                          <p:stCondLst>
                                            <p:cond delay="0"/>
                                          </p:stCondLst>
                                        </p:cTn>
                                        <p:tgtEl>
                                          <p:spTgt spid="8195"/>
                                        </p:tgtEl>
                                        <p:attrNameLst>
                                          <p:attrName>style.visibility</p:attrName>
                                        </p:attrNameLst>
                                      </p:cBhvr>
                                      <p:to>
                                        <p:strVal val="visible"/>
                                      </p:to>
                                    </p:set>
                                    <p:animEffect transition="in" filter="fade">
                                      <p:cBhvr>
                                        <p:cTn id="25" dur="3000"/>
                                        <p:tgtEl>
                                          <p:spTgt spid="8195"/>
                                        </p:tgtEl>
                                      </p:cBhvr>
                                    </p:animEffect>
                                  </p:childTnLst>
                                </p:cTn>
                              </p:par>
                            </p:childTnLst>
                          </p:cTn>
                        </p:par>
                        <p:par>
                          <p:cTn id="26" fill="hold">
                            <p:stCondLst>
                              <p:cond delay="20000"/>
                            </p:stCondLst>
                            <p:childTnLst>
                              <p:par>
                                <p:cTn id="27" presetID="10" presetClass="entr" presetSubtype="0" fill="hold" nodeType="afterEffect">
                                  <p:stCondLst>
                                    <p:cond delay="1000"/>
                                  </p:stCondLst>
                                  <p:childTnLst>
                                    <p:set>
                                      <p:cBhvr>
                                        <p:cTn id="28" dur="1" fill="hold">
                                          <p:stCondLst>
                                            <p:cond delay="0"/>
                                          </p:stCondLst>
                                        </p:cTn>
                                        <p:tgtEl>
                                          <p:spTgt spid="8198"/>
                                        </p:tgtEl>
                                        <p:attrNameLst>
                                          <p:attrName>style.visibility</p:attrName>
                                        </p:attrNameLst>
                                      </p:cBhvr>
                                      <p:to>
                                        <p:strVal val="visible"/>
                                      </p:to>
                                    </p:set>
                                    <p:animEffect transition="in" filter="fade">
                                      <p:cBhvr>
                                        <p:cTn id="29" dur="3000"/>
                                        <p:tgtEl>
                                          <p:spTgt spid="8198"/>
                                        </p:tgtEl>
                                      </p:cBhvr>
                                    </p:animEffect>
                                  </p:childTnLst>
                                </p:cTn>
                              </p:par>
                            </p:childTnLst>
                          </p:cTn>
                        </p:par>
                        <p:par>
                          <p:cTn id="30" fill="hold">
                            <p:stCondLst>
                              <p:cond delay="24000"/>
                            </p:stCondLst>
                            <p:childTnLst>
                              <p:par>
                                <p:cTn id="31" presetID="10" presetClass="entr" presetSubtype="0" fill="hold" nodeType="afterEffect">
                                  <p:stCondLst>
                                    <p:cond delay="1000"/>
                                  </p:stCondLst>
                                  <p:childTnLst>
                                    <p:set>
                                      <p:cBhvr>
                                        <p:cTn id="32" dur="1" fill="hold">
                                          <p:stCondLst>
                                            <p:cond delay="0"/>
                                          </p:stCondLst>
                                        </p:cTn>
                                        <p:tgtEl>
                                          <p:spTgt spid="8203"/>
                                        </p:tgtEl>
                                        <p:attrNameLst>
                                          <p:attrName>style.visibility</p:attrName>
                                        </p:attrNameLst>
                                      </p:cBhvr>
                                      <p:to>
                                        <p:strVal val="visible"/>
                                      </p:to>
                                    </p:set>
                                    <p:animEffect transition="in" filter="fade">
                                      <p:cBhvr>
                                        <p:cTn id="33" dur="3000"/>
                                        <p:tgtEl>
                                          <p:spTgt spid="8203"/>
                                        </p:tgtEl>
                                      </p:cBhvr>
                                    </p:animEffect>
                                  </p:childTnLst>
                                </p:cTn>
                              </p:par>
                            </p:childTnLst>
                          </p:cTn>
                        </p:par>
                        <p:par>
                          <p:cTn id="34" fill="hold">
                            <p:stCondLst>
                              <p:cond delay="28000"/>
                            </p:stCondLst>
                            <p:childTnLst>
                              <p:par>
                                <p:cTn id="35" presetID="10" presetClass="entr" presetSubtype="0" fill="hold" nodeType="afterEffect">
                                  <p:stCondLst>
                                    <p:cond delay="1000"/>
                                  </p:stCondLst>
                                  <p:childTnLst>
                                    <p:set>
                                      <p:cBhvr>
                                        <p:cTn id="36" dur="1" fill="hold">
                                          <p:stCondLst>
                                            <p:cond delay="0"/>
                                          </p:stCondLst>
                                        </p:cTn>
                                        <p:tgtEl>
                                          <p:spTgt spid="8199"/>
                                        </p:tgtEl>
                                        <p:attrNameLst>
                                          <p:attrName>style.visibility</p:attrName>
                                        </p:attrNameLst>
                                      </p:cBhvr>
                                      <p:to>
                                        <p:strVal val="visible"/>
                                      </p:to>
                                    </p:set>
                                    <p:animEffect transition="in" filter="fade">
                                      <p:cBhvr>
                                        <p:cTn id="37" dur="3000"/>
                                        <p:tgtEl>
                                          <p:spTgt spid="8199"/>
                                        </p:tgtEl>
                                      </p:cBhvr>
                                    </p:animEffect>
                                  </p:childTnLst>
                                </p:cTn>
                              </p:par>
                            </p:childTnLst>
                          </p:cTn>
                        </p:par>
                        <p:par>
                          <p:cTn id="38" fill="hold">
                            <p:stCondLst>
                              <p:cond delay="32000"/>
                            </p:stCondLst>
                            <p:childTnLst>
                              <p:par>
                                <p:cTn id="39" presetID="10" presetClass="entr" presetSubtype="0" fill="hold" nodeType="afterEffect">
                                  <p:stCondLst>
                                    <p:cond delay="1000"/>
                                  </p:stCondLst>
                                  <p:childTnLst>
                                    <p:set>
                                      <p:cBhvr>
                                        <p:cTn id="40" dur="1" fill="hold">
                                          <p:stCondLst>
                                            <p:cond delay="0"/>
                                          </p:stCondLst>
                                        </p:cTn>
                                        <p:tgtEl>
                                          <p:spTgt spid="8200"/>
                                        </p:tgtEl>
                                        <p:attrNameLst>
                                          <p:attrName>style.visibility</p:attrName>
                                        </p:attrNameLst>
                                      </p:cBhvr>
                                      <p:to>
                                        <p:strVal val="visible"/>
                                      </p:to>
                                    </p:set>
                                    <p:animEffect transition="in" filter="fade">
                                      <p:cBhvr>
                                        <p:cTn id="41" dur="5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42"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376363"/>
            <a:ext cx="9143999" cy="2585323"/>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september</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Turn-/spiel- und </a:t>
            </a:r>
            <a:b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b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STafettentag</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7170" name="Picture 2" descr="P:\Privat\04_TVG\Fotos2012\11-TSSt\P1020092.jpg"/>
          <p:cNvPicPr>
            <a:picLocks noChangeAspect="1" noChangeArrowheads="1"/>
          </p:cNvPicPr>
          <p:nvPr/>
        </p:nvPicPr>
        <p:blipFill>
          <a:blip r:embed="rId2" cstate="print"/>
          <a:srcRect/>
          <a:stretch>
            <a:fillRect/>
          </a:stretch>
        </p:blipFill>
        <p:spPr bwMode="auto">
          <a:xfrm>
            <a:off x="0" y="-1"/>
            <a:ext cx="9141884" cy="6856413"/>
          </a:xfrm>
          <a:prstGeom prst="rect">
            <a:avLst/>
          </a:prstGeom>
          <a:noFill/>
        </p:spPr>
      </p:pic>
      <p:pic>
        <p:nvPicPr>
          <p:cNvPr id="7172" name="Picture 4" descr="P:\Privat\04_TVG\Fotos2012\11-TSSt\P1020127.jpg"/>
          <p:cNvPicPr>
            <a:picLocks noChangeAspect="1" noChangeArrowheads="1"/>
          </p:cNvPicPr>
          <p:nvPr/>
        </p:nvPicPr>
        <p:blipFill>
          <a:blip r:embed="rId3" cstate="print"/>
          <a:srcRect/>
          <a:stretch>
            <a:fillRect/>
          </a:stretch>
        </p:blipFill>
        <p:spPr bwMode="auto">
          <a:xfrm>
            <a:off x="4000500" y="0"/>
            <a:ext cx="5143500" cy="6858000"/>
          </a:xfrm>
          <a:prstGeom prst="rect">
            <a:avLst/>
          </a:prstGeom>
          <a:noFill/>
        </p:spPr>
      </p:pic>
      <p:pic>
        <p:nvPicPr>
          <p:cNvPr id="7171" name="Picture 3" descr="P:\Privat\04_TVG\Fotos2012\11-TSSt\P1020120.jpg"/>
          <p:cNvPicPr>
            <a:picLocks noChangeAspect="1" noChangeArrowheads="1"/>
          </p:cNvPicPr>
          <p:nvPr/>
        </p:nvPicPr>
        <p:blipFill>
          <a:blip r:embed="rId4" cstate="print"/>
          <a:srcRect/>
          <a:stretch>
            <a:fillRect/>
          </a:stretch>
        </p:blipFill>
        <p:spPr bwMode="auto">
          <a:xfrm>
            <a:off x="0" y="-1"/>
            <a:ext cx="5148064" cy="6864085"/>
          </a:xfrm>
          <a:prstGeom prst="rect">
            <a:avLst/>
          </a:prstGeom>
          <a:noFill/>
        </p:spPr>
      </p:pic>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1000"/>
                                  </p:stCondLst>
                                  <p:childTnLst>
                                    <p:set>
                                      <p:cBhvr>
                                        <p:cTn id="6" dur="1" fill="hold">
                                          <p:stCondLst>
                                            <p:cond delay="0"/>
                                          </p:stCondLst>
                                        </p:cTn>
                                        <p:tgtEl>
                                          <p:spTgt spid="7170"/>
                                        </p:tgtEl>
                                        <p:attrNameLst>
                                          <p:attrName>style.visibility</p:attrName>
                                        </p:attrNameLst>
                                      </p:cBhvr>
                                      <p:to>
                                        <p:strVal val="visible"/>
                                      </p:to>
                                    </p:set>
                                    <p:animEffect transition="in" filter="plus(in)">
                                      <p:cBhvr>
                                        <p:cTn id="7" dur="5000"/>
                                        <p:tgtEl>
                                          <p:spTgt spid="7170"/>
                                        </p:tgtEl>
                                      </p:cBhvr>
                                    </p:animEffect>
                                  </p:childTnLst>
                                </p:cTn>
                              </p:par>
                            </p:childTnLst>
                          </p:cTn>
                        </p:par>
                        <p:par>
                          <p:cTn id="8" fill="hold">
                            <p:stCondLst>
                              <p:cond delay="6000"/>
                            </p:stCondLst>
                            <p:childTnLst>
                              <p:par>
                                <p:cTn id="9" presetID="31" presetClass="entr" presetSubtype="0" fill="hold" nodeType="afterEffect">
                                  <p:stCondLst>
                                    <p:cond delay="1000"/>
                                  </p:stCondLst>
                                  <p:iterate type="lt">
                                    <p:tmPct val="5000"/>
                                  </p:iterate>
                                  <p:childTnLst>
                                    <p:set>
                                      <p:cBhvr>
                                        <p:cTn id="10" dur="1" fill="hold">
                                          <p:stCondLst>
                                            <p:cond delay="0"/>
                                          </p:stCondLst>
                                        </p:cTn>
                                        <p:tgtEl>
                                          <p:spTgt spid="7172"/>
                                        </p:tgtEl>
                                        <p:attrNameLst>
                                          <p:attrName>style.visibility</p:attrName>
                                        </p:attrNameLst>
                                      </p:cBhvr>
                                      <p:to>
                                        <p:strVal val="visible"/>
                                      </p:to>
                                    </p:set>
                                    <p:anim calcmode="lin" valueType="num">
                                      <p:cBhvr>
                                        <p:cTn id="11" dur="5000" fill="hold"/>
                                        <p:tgtEl>
                                          <p:spTgt spid="7172"/>
                                        </p:tgtEl>
                                        <p:attrNameLst>
                                          <p:attrName>ppt_w</p:attrName>
                                        </p:attrNameLst>
                                      </p:cBhvr>
                                      <p:tavLst>
                                        <p:tav tm="0">
                                          <p:val>
                                            <p:fltVal val="0"/>
                                          </p:val>
                                        </p:tav>
                                        <p:tav tm="100000">
                                          <p:val>
                                            <p:strVal val="#ppt_w"/>
                                          </p:val>
                                        </p:tav>
                                      </p:tavLst>
                                    </p:anim>
                                    <p:anim calcmode="lin" valueType="num">
                                      <p:cBhvr>
                                        <p:cTn id="12" dur="5000" fill="hold"/>
                                        <p:tgtEl>
                                          <p:spTgt spid="7172"/>
                                        </p:tgtEl>
                                        <p:attrNameLst>
                                          <p:attrName>ppt_h</p:attrName>
                                        </p:attrNameLst>
                                      </p:cBhvr>
                                      <p:tavLst>
                                        <p:tav tm="0">
                                          <p:val>
                                            <p:fltVal val="0"/>
                                          </p:val>
                                        </p:tav>
                                        <p:tav tm="100000">
                                          <p:val>
                                            <p:strVal val="#ppt_h"/>
                                          </p:val>
                                        </p:tav>
                                      </p:tavLst>
                                    </p:anim>
                                    <p:anim calcmode="lin" valueType="num">
                                      <p:cBhvr>
                                        <p:cTn id="13" dur="5000" fill="hold"/>
                                        <p:tgtEl>
                                          <p:spTgt spid="7172"/>
                                        </p:tgtEl>
                                        <p:attrNameLst>
                                          <p:attrName>style.rotation</p:attrName>
                                        </p:attrNameLst>
                                      </p:cBhvr>
                                      <p:tavLst>
                                        <p:tav tm="0">
                                          <p:val>
                                            <p:fltVal val="90"/>
                                          </p:val>
                                        </p:tav>
                                        <p:tav tm="100000">
                                          <p:val>
                                            <p:fltVal val="0"/>
                                          </p:val>
                                        </p:tav>
                                      </p:tavLst>
                                    </p:anim>
                                    <p:animEffect transition="in" filter="fade">
                                      <p:cBhvr>
                                        <p:cTn id="14" dur="5000"/>
                                        <p:tgtEl>
                                          <p:spTgt spid="7172"/>
                                        </p:tgtEl>
                                      </p:cBhvr>
                                    </p:animEffect>
                                  </p:childTnLst>
                                </p:cTn>
                              </p:par>
                            </p:childTnLst>
                          </p:cTn>
                        </p:par>
                        <p:par>
                          <p:cTn id="15" fill="hold">
                            <p:stCondLst>
                              <p:cond delay="12000"/>
                            </p:stCondLst>
                            <p:childTnLst>
                              <p:par>
                                <p:cTn id="16" presetID="31" presetClass="entr" presetSubtype="0" fill="hold" nodeType="afterEffect">
                                  <p:stCondLst>
                                    <p:cond delay="1000"/>
                                  </p:stCondLst>
                                  <p:iterate type="lt">
                                    <p:tmPct val="5000"/>
                                  </p:iterate>
                                  <p:childTnLst>
                                    <p:set>
                                      <p:cBhvr>
                                        <p:cTn id="17" dur="1" fill="hold">
                                          <p:stCondLst>
                                            <p:cond delay="0"/>
                                          </p:stCondLst>
                                        </p:cTn>
                                        <p:tgtEl>
                                          <p:spTgt spid="7171"/>
                                        </p:tgtEl>
                                        <p:attrNameLst>
                                          <p:attrName>style.visibility</p:attrName>
                                        </p:attrNameLst>
                                      </p:cBhvr>
                                      <p:to>
                                        <p:strVal val="visible"/>
                                      </p:to>
                                    </p:set>
                                    <p:anim calcmode="lin" valueType="num">
                                      <p:cBhvr>
                                        <p:cTn id="18" dur="5000" fill="hold"/>
                                        <p:tgtEl>
                                          <p:spTgt spid="7171"/>
                                        </p:tgtEl>
                                        <p:attrNameLst>
                                          <p:attrName>ppt_w</p:attrName>
                                        </p:attrNameLst>
                                      </p:cBhvr>
                                      <p:tavLst>
                                        <p:tav tm="0">
                                          <p:val>
                                            <p:fltVal val="0"/>
                                          </p:val>
                                        </p:tav>
                                        <p:tav tm="100000">
                                          <p:val>
                                            <p:strVal val="#ppt_w"/>
                                          </p:val>
                                        </p:tav>
                                      </p:tavLst>
                                    </p:anim>
                                    <p:anim calcmode="lin" valueType="num">
                                      <p:cBhvr>
                                        <p:cTn id="19" dur="5000" fill="hold"/>
                                        <p:tgtEl>
                                          <p:spTgt spid="7171"/>
                                        </p:tgtEl>
                                        <p:attrNameLst>
                                          <p:attrName>ppt_h</p:attrName>
                                        </p:attrNameLst>
                                      </p:cBhvr>
                                      <p:tavLst>
                                        <p:tav tm="0">
                                          <p:val>
                                            <p:fltVal val="0"/>
                                          </p:val>
                                        </p:tav>
                                        <p:tav tm="100000">
                                          <p:val>
                                            <p:strVal val="#ppt_h"/>
                                          </p:val>
                                        </p:tav>
                                      </p:tavLst>
                                    </p:anim>
                                    <p:anim calcmode="lin" valueType="num">
                                      <p:cBhvr>
                                        <p:cTn id="20" dur="5000" fill="hold"/>
                                        <p:tgtEl>
                                          <p:spTgt spid="7171"/>
                                        </p:tgtEl>
                                        <p:attrNameLst>
                                          <p:attrName>style.rotation</p:attrName>
                                        </p:attrNameLst>
                                      </p:cBhvr>
                                      <p:tavLst>
                                        <p:tav tm="0">
                                          <p:val>
                                            <p:fltVal val="90"/>
                                          </p:val>
                                        </p:tav>
                                        <p:tav tm="100000">
                                          <p:val>
                                            <p:fltVal val="0"/>
                                          </p:val>
                                        </p:tav>
                                      </p:tavLst>
                                    </p:anim>
                                    <p:animEffect transition="in" filter="fade">
                                      <p:cBhvr>
                                        <p:cTn id="21" dur="5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376363"/>
            <a:ext cx="9143999" cy="1754326"/>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november</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chlaushock</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9238" name="Picture 22" descr="P:\Privat\04_TVG\Fotos2012\13-Chlaushock\0659.jpg"/>
          <p:cNvPicPr>
            <a:picLocks noChangeAspect="1" noChangeArrowheads="1"/>
          </p:cNvPicPr>
          <p:nvPr/>
        </p:nvPicPr>
        <p:blipFill>
          <a:blip r:embed="rId3" cstate="print"/>
          <a:srcRect/>
          <a:stretch>
            <a:fillRect/>
          </a:stretch>
        </p:blipFill>
        <p:spPr bwMode="auto">
          <a:xfrm>
            <a:off x="0" y="-1"/>
            <a:ext cx="4572000" cy="6884597"/>
          </a:xfrm>
          <a:prstGeom prst="rect">
            <a:avLst/>
          </a:prstGeom>
          <a:noFill/>
        </p:spPr>
      </p:pic>
      <p:pic>
        <p:nvPicPr>
          <p:cNvPr id="9243" name="Picture 27" descr="P:\Privat\04_TVG\Fotos2012\13-Chlaushock\0699.jpg"/>
          <p:cNvPicPr>
            <a:picLocks noChangeAspect="1" noChangeArrowheads="1"/>
          </p:cNvPicPr>
          <p:nvPr/>
        </p:nvPicPr>
        <p:blipFill>
          <a:blip r:embed="rId4" cstate="print"/>
          <a:srcRect/>
          <a:stretch>
            <a:fillRect/>
          </a:stretch>
        </p:blipFill>
        <p:spPr bwMode="auto">
          <a:xfrm>
            <a:off x="4572001" y="-28184"/>
            <a:ext cx="4572000" cy="6884597"/>
          </a:xfrm>
          <a:prstGeom prst="rect">
            <a:avLst/>
          </a:prstGeom>
          <a:noFill/>
        </p:spPr>
      </p:pic>
      <p:pic>
        <p:nvPicPr>
          <p:cNvPr id="9240" name="Picture 24" descr="P:\Privat\04_TVG\Fotos2012\13-Chlaushock\0686.jpg"/>
          <p:cNvPicPr>
            <a:picLocks noChangeAspect="1" noChangeArrowheads="1"/>
          </p:cNvPicPr>
          <p:nvPr/>
        </p:nvPicPr>
        <p:blipFill>
          <a:blip r:embed="rId5" cstate="print"/>
          <a:srcRect/>
          <a:stretch>
            <a:fillRect/>
          </a:stretch>
        </p:blipFill>
        <p:spPr bwMode="auto">
          <a:xfrm>
            <a:off x="2981725" y="-15240"/>
            <a:ext cx="6162275" cy="4092312"/>
          </a:xfrm>
          <a:prstGeom prst="rect">
            <a:avLst/>
          </a:prstGeom>
          <a:noFill/>
        </p:spPr>
      </p:pic>
      <p:pic>
        <p:nvPicPr>
          <p:cNvPr id="9244" name="Picture 28" descr="P:\Privat\04_TVG\Fotos2012\13-Chlaushock\0704.jpg"/>
          <p:cNvPicPr>
            <a:picLocks noChangeAspect="1" noChangeArrowheads="1"/>
          </p:cNvPicPr>
          <p:nvPr/>
        </p:nvPicPr>
        <p:blipFill>
          <a:blip r:embed="rId6" cstate="print"/>
          <a:srcRect/>
          <a:stretch>
            <a:fillRect/>
          </a:stretch>
        </p:blipFill>
        <p:spPr bwMode="auto">
          <a:xfrm>
            <a:off x="0" y="2815494"/>
            <a:ext cx="6084888" cy="4040920"/>
          </a:xfrm>
          <a:prstGeom prst="rect">
            <a:avLst/>
          </a:prstGeom>
          <a:noFill/>
        </p:spPr>
      </p:pic>
      <p:pic>
        <p:nvPicPr>
          <p:cNvPr id="9242" name="Picture 26" descr="P:\Privat\04_TVG\Fotos2012\13-Chlaushock\0693.jpg"/>
          <p:cNvPicPr>
            <a:picLocks noChangeAspect="1" noChangeArrowheads="1"/>
          </p:cNvPicPr>
          <p:nvPr/>
        </p:nvPicPr>
        <p:blipFill>
          <a:blip r:embed="rId7" cstate="print"/>
          <a:srcRect/>
          <a:stretch>
            <a:fillRect/>
          </a:stretch>
        </p:blipFill>
        <p:spPr bwMode="auto">
          <a:xfrm>
            <a:off x="0" y="-15240"/>
            <a:ext cx="6084888" cy="4040920"/>
          </a:xfrm>
          <a:prstGeom prst="rect">
            <a:avLst/>
          </a:prstGeom>
          <a:noFill/>
        </p:spPr>
      </p:pic>
      <p:pic>
        <p:nvPicPr>
          <p:cNvPr id="9247" name="Picture 31" descr="P:\Privat\04_TVG\Fotos2012\13-Chlaushock\0709.jpg"/>
          <p:cNvPicPr>
            <a:picLocks noChangeAspect="1" noChangeArrowheads="1"/>
          </p:cNvPicPr>
          <p:nvPr/>
        </p:nvPicPr>
        <p:blipFill>
          <a:blip r:embed="rId8" cstate="print"/>
          <a:srcRect/>
          <a:stretch>
            <a:fillRect/>
          </a:stretch>
        </p:blipFill>
        <p:spPr bwMode="auto">
          <a:xfrm>
            <a:off x="3059113" y="2817081"/>
            <a:ext cx="6084887" cy="4040920"/>
          </a:xfrm>
          <a:prstGeom prst="rect">
            <a:avLst/>
          </a:prstGeom>
          <a:noFill/>
        </p:spPr>
      </p:pic>
      <p:pic>
        <p:nvPicPr>
          <p:cNvPr id="9246" name="Picture 30" descr="P:\Privat\04_TVG\Fotos2012\13-Chlaushock\0706.jpg"/>
          <p:cNvPicPr>
            <a:picLocks noChangeAspect="1" noChangeArrowheads="1"/>
          </p:cNvPicPr>
          <p:nvPr/>
        </p:nvPicPr>
        <p:blipFill>
          <a:blip r:embed="rId9" cstate="print"/>
          <a:srcRect/>
          <a:stretch>
            <a:fillRect/>
          </a:stretch>
        </p:blipFill>
        <p:spPr bwMode="auto">
          <a:xfrm>
            <a:off x="0" y="2780929"/>
            <a:ext cx="6139326" cy="4077072"/>
          </a:xfrm>
          <a:prstGeom prst="rect">
            <a:avLst/>
          </a:prstGeom>
          <a:noFill/>
        </p:spPr>
      </p:pic>
      <p:pic>
        <p:nvPicPr>
          <p:cNvPr id="9249" name="Picture 33" descr="P:\Privat\04_TVG\Fotos2012\13-Chlaushock\0725.jpg"/>
          <p:cNvPicPr>
            <a:picLocks noChangeAspect="1" noChangeArrowheads="1"/>
          </p:cNvPicPr>
          <p:nvPr/>
        </p:nvPicPr>
        <p:blipFill>
          <a:blip r:embed="rId10" cstate="print"/>
          <a:srcRect/>
          <a:stretch>
            <a:fillRect/>
          </a:stretch>
        </p:blipFill>
        <p:spPr bwMode="auto">
          <a:xfrm>
            <a:off x="3090156" y="-15240"/>
            <a:ext cx="6053844" cy="4020304"/>
          </a:xfrm>
          <a:prstGeom prst="rect">
            <a:avLst/>
          </a:prstGeom>
          <a:noFill/>
        </p:spPr>
      </p:pic>
      <p:pic>
        <p:nvPicPr>
          <p:cNvPr id="9241" name="Picture 25" descr="P:\Privat\04_TVG\Fotos2012\13-Chlaushock\0690.jpg"/>
          <p:cNvPicPr>
            <a:picLocks noChangeAspect="1" noChangeArrowheads="1"/>
          </p:cNvPicPr>
          <p:nvPr/>
        </p:nvPicPr>
        <p:blipFill>
          <a:blip r:embed="rId11" cstate="print"/>
          <a:srcRect/>
          <a:stretch>
            <a:fillRect/>
          </a:stretch>
        </p:blipFill>
        <p:spPr bwMode="auto">
          <a:xfrm>
            <a:off x="0" y="90238"/>
            <a:ext cx="10188624" cy="6766175"/>
          </a:xfrm>
          <a:prstGeom prst="rect">
            <a:avLst/>
          </a:prstGeom>
          <a:noFill/>
        </p:spPr>
      </p:pic>
      <p:grpSp>
        <p:nvGrpSpPr>
          <p:cNvPr id="23" name="Gruppieren 22"/>
          <p:cNvGrpSpPr/>
          <p:nvPr/>
        </p:nvGrpSpPr>
        <p:grpSpPr>
          <a:xfrm>
            <a:off x="0" y="-1"/>
            <a:ext cx="10188624" cy="7083321"/>
            <a:chOff x="0" y="-1"/>
            <a:chExt cx="10188624" cy="7083321"/>
          </a:xfrm>
        </p:grpSpPr>
        <p:pic>
          <p:nvPicPr>
            <p:cNvPr id="9239" name="Picture 23" descr="P:\Privat\04_TVG\Fotos2012\13-Chlaushock\0678.jpg"/>
            <p:cNvPicPr>
              <a:picLocks noChangeAspect="1" noChangeArrowheads="1"/>
            </p:cNvPicPr>
            <p:nvPr/>
          </p:nvPicPr>
          <p:blipFill>
            <a:blip r:embed="rId12" cstate="print"/>
            <a:srcRect l="24401"/>
            <a:stretch>
              <a:fillRect/>
            </a:stretch>
          </p:blipFill>
          <p:spPr bwMode="auto">
            <a:xfrm>
              <a:off x="0" y="0"/>
              <a:ext cx="3456384" cy="6884597"/>
            </a:xfrm>
            <a:prstGeom prst="rect">
              <a:avLst/>
            </a:prstGeom>
            <a:noFill/>
          </p:spPr>
        </p:pic>
        <p:pic>
          <p:nvPicPr>
            <p:cNvPr id="9245" name="Picture 29" descr="P:\Privat\04_TVG\Fotos2012\13-Chlaushock\0705.jpg"/>
            <p:cNvPicPr>
              <a:picLocks noChangeAspect="1" noChangeArrowheads="1"/>
            </p:cNvPicPr>
            <p:nvPr/>
          </p:nvPicPr>
          <p:blipFill>
            <a:blip r:embed="rId13" cstate="print"/>
            <a:srcRect r="13777"/>
            <a:stretch>
              <a:fillRect/>
            </a:stretch>
          </p:blipFill>
          <p:spPr bwMode="auto">
            <a:xfrm>
              <a:off x="3180397" y="-1"/>
              <a:ext cx="4055899" cy="7083321"/>
            </a:xfrm>
            <a:prstGeom prst="rect">
              <a:avLst/>
            </a:prstGeom>
            <a:noFill/>
          </p:spPr>
        </p:pic>
        <p:pic>
          <p:nvPicPr>
            <p:cNvPr id="9248" name="Picture 32" descr="P:\Privat\04_TVG\Fotos2012\13-Chlaushock\0711.jpg"/>
            <p:cNvPicPr>
              <a:picLocks noChangeAspect="1" noChangeArrowheads="1"/>
            </p:cNvPicPr>
            <p:nvPr/>
          </p:nvPicPr>
          <p:blipFill>
            <a:blip r:embed="rId14" cstate="print"/>
            <a:srcRect r="20928"/>
            <a:stretch>
              <a:fillRect/>
            </a:stretch>
          </p:blipFill>
          <p:spPr bwMode="auto">
            <a:xfrm>
              <a:off x="6588224" y="0"/>
              <a:ext cx="3600400" cy="6856413"/>
            </a:xfrm>
            <a:prstGeom prst="rect">
              <a:avLst/>
            </a:prstGeom>
            <a:noFill/>
          </p:spPr>
        </p:pic>
      </p:grpSp>
      <p:grpSp>
        <p:nvGrpSpPr>
          <p:cNvPr id="24" name="Gruppieren 23"/>
          <p:cNvGrpSpPr/>
          <p:nvPr/>
        </p:nvGrpSpPr>
        <p:grpSpPr>
          <a:xfrm>
            <a:off x="0" y="-15240"/>
            <a:ext cx="10191750" cy="6873241"/>
            <a:chOff x="0" y="-15240"/>
            <a:chExt cx="10191750" cy="6873241"/>
          </a:xfrm>
        </p:grpSpPr>
        <p:pic>
          <p:nvPicPr>
            <p:cNvPr id="9254" name="Picture 38" descr="P:\Privat\04_TVG\Fotos2012\13-Chlaushock\0764.jpg"/>
            <p:cNvPicPr>
              <a:picLocks noChangeAspect="1" noChangeArrowheads="1"/>
            </p:cNvPicPr>
            <p:nvPr/>
          </p:nvPicPr>
          <p:blipFill>
            <a:blip r:embed="rId15" cstate="print"/>
            <a:srcRect/>
            <a:stretch>
              <a:fillRect/>
            </a:stretch>
          </p:blipFill>
          <p:spPr bwMode="auto">
            <a:xfrm>
              <a:off x="0" y="3102890"/>
              <a:ext cx="5652120" cy="3753523"/>
            </a:xfrm>
            <a:prstGeom prst="rect">
              <a:avLst/>
            </a:prstGeom>
            <a:noFill/>
          </p:spPr>
        </p:pic>
        <p:pic>
          <p:nvPicPr>
            <p:cNvPr id="9253" name="Picture 37" descr="P:\Privat\04_TVG\Fotos2012\13-Chlaushock\0763.jpg"/>
            <p:cNvPicPr>
              <a:picLocks noChangeAspect="1" noChangeArrowheads="1"/>
            </p:cNvPicPr>
            <p:nvPr/>
          </p:nvPicPr>
          <p:blipFill>
            <a:blip r:embed="rId16" cstate="print"/>
            <a:srcRect/>
            <a:stretch>
              <a:fillRect/>
            </a:stretch>
          </p:blipFill>
          <p:spPr bwMode="auto">
            <a:xfrm>
              <a:off x="4571630" y="-15240"/>
              <a:ext cx="5620120" cy="3732272"/>
            </a:xfrm>
            <a:prstGeom prst="rect">
              <a:avLst/>
            </a:prstGeom>
            <a:noFill/>
          </p:spPr>
        </p:pic>
        <p:pic>
          <p:nvPicPr>
            <p:cNvPr id="9255" name="Picture 39" descr="P:\Privat\04_TVG\Fotos2012\13-Chlaushock\0778.jpg"/>
            <p:cNvPicPr>
              <a:picLocks noChangeAspect="1" noChangeArrowheads="1"/>
            </p:cNvPicPr>
            <p:nvPr/>
          </p:nvPicPr>
          <p:blipFill>
            <a:blip r:embed="rId17" cstate="print"/>
            <a:srcRect/>
            <a:stretch>
              <a:fillRect/>
            </a:stretch>
          </p:blipFill>
          <p:spPr bwMode="auto">
            <a:xfrm>
              <a:off x="4572000" y="3125975"/>
              <a:ext cx="5619750" cy="3732026"/>
            </a:xfrm>
            <a:prstGeom prst="rect">
              <a:avLst/>
            </a:prstGeom>
            <a:noFill/>
          </p:spPr>
        </p:pic>
        <p:pic>
          <p:nvPicPr>
            <p:cNvPr id="9256" name="Picture 40" descr="P:\Privat\04_TVG\Fotos2012\13-Chlaushock\0785.jpg"/>
            <p:cNvPicPr>
              <a:picLocks noChangeAspect="1" noChangeArrowheads="1"/>
            </p:cNvPicPr>
            <p:nvPr/>
          </p:nvPicPr>
          <p:blipFill>
            <a:blip r:embed="rId18" cstate="print"/>
            <a:srcRect/>
            <a:stretch>
              <a:fillRect/>
            </a:stretch>
          </p:blipFill>
          <p:spPr bwMode="auto">
            <a:xfrm>
              <a:off x="0" y="-15240"/>
              <a:ext cx="4572000" cy="3036224"/>
            </a:xfrm>
            <a:prstGeom prst="rect">
              <a:avLst/>
            </a:prstGeom>
            <a:noFill/>
          </p:spPr>
        </p:pic>
      </p:grpSp>
      <p:grpSp>
        <p:nvGrpSpPr>
          <p:cNvPr id="25" name="Gruppieren 24"/>
          <p:cNvGrpSpPr/>
          <p:nvPr/>
        </p:nvGrpSpPr>
        <p:grpSpPr>
          <a:xfrm>
            <a:off x="0" y="-15240"/>
            <a:ext cx="10191750" cy="6871654"/>
            <a:chOff x="0" y="-15240"/>
            <a:chExt cx="10191750" cy="6871654"/>
          </a:xfrm>
        </p:grpSpPr>
        <p:pic>
          <p:nvPicPr>
            <p:cNvPr id="9250" name="Picture 34" descr="P:\Privat\04_TVG\Fotos2012\13-Chlaushock\0734.jpg"/>
            <p:cNvPicPr>
              <a:picLocks noChangeAspect="1" noChangeArrowheads="1"/>
            </p:cNvPicPr>
            <p:nvPr/>
          </p:nvPicPr>
          <p:blipFill>
            <a:blip r:embed="rId19" cstate="print"/>
            <a:srcRect/>
            <a:stretch>
              <a:fillRect/>
            </a:stretch>
          </p:blipFill>
          <p:spPr bwMode="auto">
            <a:xfrm>
              <a:off x="0" y="0"/>
              <a:ext cx="4729724" cy="3140968"/>
            </a:xfrm>
            <a:prstGeom prst="rect">
              <a:avLst/>
            </a:prstGeom>
            <a:noFill/>
          </p:spPr>
        </p:pic>
        <p:pic>
          <p:nvPicPr>
            <p:cNvPr id="9252" name="Picture 36" descr="P:\Privat\04_TVG\Fotos2012\13-Chlaushock\0760.jpg"/>
            <p:cNvPicPr>
              <a:picLocks noChangeAspect="1" noChangeArrowheads="1"/>
            </p:cNvPicPr>
            <p:nvPr/>
          </p:nvPicPr>
          <p:blipFill>
            <a:blip r:embed="rId20" cstate="print"/>
            <a:srcRect/>
            <a:stretch>
              <a:fillRect/>
            </a:stretch>
          </p:blipFill>
          <p:spPr bwMode="auto">
            <a:xfrm>
              <a:off x="4896923" y="-15240"/>
              <a:ext cx="5294827" cy="3516248"/>
            </a:xfrm>
            <a:prstGeom prst="rect">
              <a:avLst/>
            </a:prstGeom>
            <a:noFill/>
          </p:spPr>
        </p:pic>
        <p:pic>
          <p:nvPicPr>
            <p:cNvPr id="9257" name="Picture 41" descr="P:\Privat\04_TVG\Fotos2012\13-Chlaushock\0788.jpg"/>
            <p:cNvPicPr>
              <a:picLocks noChangeAspect="1" noChangeArrowheads="1"/>
            </p:cNvPicPr>
            <p:nvPr/>
          </p:nvPicPr>
          <p:blipFill>
            <a:blip r:embed="rId21" cstate="print"/>
            <a:srcRect/>
            <a:stretch>
              <a:fillRect/>
            </a:stretch>
          </p:blipFill>
          <p:spPr bwMode="auto">
            <a:xfrm>
              <a:off x="0" y="3140968"/>
              <a:ext cx="5594782" cy="3715445"/>
            </a:xfrm>
            <a:prstGeom prst="rect">
              <a:avLst/>
            </a:prstGeom>
            <a:noFill/>
          </p:spPr>
        </p:pic>
        <p:pic>
          <p:nvPicPr>
            <p:cNvPr id="9251" name="Picture 35" descr="P:\Privat\04_TVG\Fotos2012\13-Chlaushock\0735.jpg"/>
            <p:cNvPicPr>
              <a:picLocks noChangeAspect="1" noChangeArrowheads="1"/>
            </p:cNvPicPr>
            <p:nvPr/>
          </p:nvPicPr>
          <p:blipFill>
            <a:blip r:embed="rId22" cstate="print"/>
            <a:srcRect/>
            <a:stretch>
              <a:fillRect/>
            </a:stretch>
          </p:blipFill>
          <p:spPr bwMode="auto">
            <a:xfrm>
              <a:off x="4572000" y="3124388"/>
              <a:ext cx="5619750" cy="3732026"/>
            </a:xfrm>
            <a:prstGeom prst="rect">
              <a:avLst/>
            </a:prstGeom>
            <a:noFill/>
          </p:spPr>
        </p:pic>
      </p:grpSp>
      <p:pic>
        <p:nvPicPr>
          <p:cNvPr id="26" name="Adele - Set fire to the rain.mp3">
            <a:hlinkClick r:id="" action="ppaction://media"/>
          </p:cNvPr>
          <p:cNvPicPr>
            <a:picLocks noRot="1" noChangeAspect="1"/>
          </p:cNvPicPr>
          <p:nvPr>
            <a:audioFile r:link="rId1"/>
          </p:nvPr>
        </p:nvPicPr>
        <p:blipFill>
          <a:blip r:embed="rId23" cstate="print"/>
          <a:stretch>
            <a:fillRect/>
          </a:stretch>
        </p:blipFill>
        <p:spPr>
          <a:xfrm>
            <a:off x="10908704" y="4221088"/>
            <a:ext cx="304800" cy="304800"/>
          </a:xfrm>
          <a:prstGeom prst="rect">
            <a:avLst/>
          </a:prstGeom>
        </p:spPr>
      </p:pic>
    </p:spTree>
  </p:cSld>
  <p:clrMapOvr>
    <a:masterClrMapping/>
  </p:clrMapOvr>
  <p:transition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
                                  </p:stCondLst>
                                  <p:childTnLst>
                                    <p:set>
                                      <p:cBhvr>
                                        <p:cTn id="6" dur="1" fill="hold">
                                          <p:stCondLst>
                                            <p:cond delay="0"/>
                                          </p:stCondLst>
                                        </p:cTn>
                                        <p:tgtEl>
                                          <p:spTgt spid="9238"/>
                                        </p:tgtEl>
                                        <p:attrNameLst>
                                          <p:attrName>style.visibility</p:attrName>
                                        </p:attrNameLst>
                                      </p:cBhvr>
                                      <p:to>
                                        <p:strVal val="visible"/>
                                      </p:to>
                                    </p:set>
                                    <p:anim calcmode="lin" valueType="num">
                                      <p:cBhvr>
                                        <p:cTn id="7" dur="2000" fill="hold"/>
                                        <p:tgtEl>
                                          <p:spTgt spid="9238"/>
                                        </p:tgtEl>
                                        <p:attrNameLst>
                                          <p:attrName>ppt_w</p:attrName>
                                        </p:attrNameLst>
                                      </p:cBhvr>
                                      <p:tavLst>
                                        <p:tav tm="0">
                                          <p:val>
                                            <p:fltVal val="0"/>
                                          </p:val>
                                        </p:tav>
                                        <p:tav tm="100000">
                                          <p:val>
                                            <p:strVal val="#ppt_w"/>
                                          </p:val>
                                        </p:tav>
                                      </p:tavLst>
                                    </p:anim>
                                    <p:anim calcmode="lin" valueType="num">
                                      <p:cBhvr>
                                        <p:cTn id="8" dur="2000" fill="hold"/>
                                        <p:tgtEl>
                                          <p:spTgt spid="9238"/>
                                        </p:tgtEl>
                                        <p:attrNameLst>
                                          <p:attrName>ppt_h</p:attrName>
                                        </p:attrNameLst>
                                      </p:cBhvr>
                                      <p:tavLst>
                                        <p:tav tm="0">
                                          <p:val>
                                            <p:fltVal val="0"/>
                                          </p:val>
                                        </p:tav>
                                        <p:tav tm="100000">
                                          <p:val>
                                            <p:strVal val="#ppt_h"/>
                                          </p:val>
                                        </p:tav>
                                      </p:tavLst>
                                    </p:anim>
                                    <p:animEffect transition="in" filter="fade">
                                      <p:cBhvr>
                                        <p:cTn id="9" dur="2000"/>
                                        <p:tgtEl>
                                          <p:spTgt spid="9238"/>
                                        </p:tgtEl>
                                      </p:cBhvr>
                                    </p:animEffect>
                                  </p:childTnLst>
                                </p:cTn>
                              </p:par>
                              <p:par>
                                <p:cTn id="10" presetID="1" presetClass="mediacall" presetSubtype="0" fill="hold" nodeType="withEffect">
                                  <p:stCondLst>
                                    <p:cond delay="0"/>
                                  </p:stCondLst>
                                  <p:childTnLst>
                                    <p:cmd type="call" cmd="playFrom(35)">
                                      <p:cBhvr>
                                        <p:cTn id="11" dur="1" fill="hold"/>
                                        <p:tgtEl>
                                          <p:spTgt spid="26"/>
                                        </p:tgtEl>
                                      </p:cBhvr>
                                    </p:cmd>
                                  </p:childTnLst>
                                </p:cTn>
                              </p:par>
                            </p:childTnLst>
                          </p:cTn>
                        </p:par>
                        <p:par>
                          <p:cTn id="12" fill="hold">
                            <p:stCondLst>
                              <p:cond delay="3000"/>
                            </p:stCondLst>
                            <p:childTnLst>
                              <p:par>
                                <p:cTn id="13" presetID="53" presetClass="entr" presetSubtype="0" fill="hold" nodeType="afterEffect">
                                  <p:stCondLst>
                                    <p:cond delay="1000"/>
                                  </p:stCondLst>
                                  <p:childTnLst>
                                    <p:set>
                                      <p:cBhvr>
                                        <p:cTn id="14" dur="1" fill="hold">
                                          <p:stCondLst>
                                            <p:cond delay="0"/>
                                          </p:stCondLst>
                                        </p:cTn>
                                        <p:tgtEl>
                                          <p:spTgt spid="9243"/>
                                        </p:tgtEl>
                                        <p:attrNameLst>
                                          <p:attrName>style.visibility</p:attrName>
                                        </p:attrNameLst>
                                      </p:cBhvr>
                                      <p:to>
                                        <p:strVal val="visible"/>
                                      </p:to>
                                    </p:set>
                                    <p:anim calcmode="lin" valueType="num">
                                      <p:cBhvr>
                                        <p:cTn id="15" dur="2000" fill="hold"/>
                                        <p:tgtEl>
                                          <p:spTgt spid="9243"/>
                                        </p:tgtEl>
                                        <p:attrNameLst>
                                          <p:attrName>ppt_w</p:attrName>
                                        </p:attrNameLst>
                                      </p:cBhvr>
                                      <p:tavLst>
                                        <p:tav tm="0">
                                          <p:val>
                                            <p:fltVal val="0"/>
                                          </p:val>
                                        </p:tav>
                                        <p:tav tm="100000">
                                          <p:val>
                                            <p:strVal val="#ppt_w"/>
                                          </p:val>
                                        </p:tav>
                                      </p:tavLst>
                                    </p:anim>
                                    <p:anim calcmode="lin" valueType="num">
                                      <p:cBhvr>
                                        <p:cTn id="16" dur="2000" fill="hold"/>
                                        <p:tgtEl>
                                          <p:spTgt spid="9243"/>
                                        </p:tgtEl>
                                        <p:attrNameLst>
                                          <p:attrName>ppt_h</p:attrName>
                                        </p:attrNameLst>
                                      </p:cBhvr>
                                      <p:tavLst>
                                        <p:tav tm="0">
                                          <p:val>
                                            <p:fltVal val="0"/>
                                          </p:val>
                                        </p:tav>
                                        <p:tav tm="100000">
                                          <p:val>
                                            <p:strVal val="#ppt_h"/>
                                          </p:val>
                                        </p:tav>
                                      </p:tavLst>
                                    </p:anim>
                                    <p:animEffect transition="in" filter="fade">
                                      <p:cBhvr>
                                        <p:cTn id="17" dur="2000"/>
                                        <p:tgtEl>
                                          <p:spTgt spid="9243"/>
                                        </p:tgtEl>
                                      </p:cBhvr>
                                    </p:animEffect>
                                  </p:childTnLst>
                                </p:cTn>
                              </p:par>
                            </p:childTnLst>
                          </p:cTn>
                        </p:par>
                        <p:par>
                          <p:cTn id="18" fill="hold">
                            <p:stCondLst>
                              <p:cond delay="6000"/>
                            </p:stCondLst>
                            <p:childTnLst>
                              <p:par>
                                <p:cTn id="19" presetID="8" presetClass="entr" presetSubtype="16" fill="hold" nodeType="afterEffect">
                                  <p:stCondLst>
                                    <p:cond delay="1000"/>
                                  </p:stCondLst>
                                  <p:childTnLst>
                                    <p:set>
                                      <p:cBhvr>
                                        <p:cTn id="20" dur="1" fill="hold">
                                          <p:stCondLst>
                                            <p:cond delay="0"/>
                                          </p:stCondLst>
                                        </p:cTn>
                                        <p:tgtEl>
                                          <p:spTgt spid="9244"/>
                                        </p:tgtEl>
                                        <p:attrNameLst>
                                          <p:attrName>style.visibility</p:attrName>
                                        </p:attrNameLst>
                                      </p:cBhvr>
                                      <p:to>
                                        <p:strVal val="visible"/>
                                      </p:to>
                                    </p:set>
                                    <p:animEffect transition="in" filter="diamond(in)">
                                      <p:cBhvr>
                                        <p:cTn id="21" dur="2000"/>
                                        <p:tgtEl>
                                          <p:spTgt spid="9244"/>
                                        </p:tgtEl>
                                      </p:cBhvr>
                                    </p:animEffect>
                                  </p:childTnLst>
                                </p:cTn>
                              </p:par>
                            </p:childTnLst>
                          </p:cTn>
                        </p:par>
                        <p:par>
                          <p:cTn id="22" fill="hold">
                            <p:stCondLst>
                              <p:cond delay="9000"/>
                            </p:stCondLst>
                            <p:childTnLst>
                              <p:par>
                                <p:cTn id="23" presetID="8" presetClass="entr" presetSubtype="32" fill="hold" nodeType="afterEffect">
                                  <p:stCondLst>
                                    <p:cond delay="1000"/>
                                  </p:stCondLst>
                                  <p:childTnLst>
                                    <p:set>
                                      <p:cBhvr>
                                        <p:cTn id="24" dur="1" fill="hold">
                                          <p:stCondLst>
                                            <p:cond delay="0"/>
                                          </p:stCondLst>
                                        </p:cTn>
                                        <p:tgtEl>
                                          <p:spTgt spid="9240"/>
                                        </p:tgtEl>
                                        <p:attrNameLst>
                                          <p:attrName>style.visibility</p:attrName>
                                        </p:attrNameLst>
                                      </p:cBhvr>
                                      <p:to>
                                        <p:strVal val="visible"/>
                                      </p:to>
                                    </p:set>
                                    <p:animEffect transition="in" filter="diamond(out)">
                                      <p:cBhvr>
                                        <p:cTn id="25" dur="2000"/>
                                        <p:tgtEl>
                                          <p:spTgt spid="9240"/>
                                        </p:tgtEl>
                                      </p:cBhvr>
                                    </p:animEffect>
                                  </p:childTnLst>
                                </p:cTn>
                              </p:par>
                            </p:childTnLst>
                          </p:cTn>
                        </p:par>
                        <p:par>
                          <p:cTn id="26" fill="hold">
                            <p:stCondLst>
                              <p:cond delay="12000"/>
                            </p:stCondLst>
                            <p:childTnLst>
                              <p:par>
                                <p:cTn id="27" presetID="12" presetClass="entr" presetSubtype="8" fill="hold" nodeType="afterEffect">
                                  <p:stCondLst>
                                    <p:cond delay="1000"/>
                                  </p:stCondLst>
                                  <p:childTnLst>
                                    <p:set>
                                      <p:cBhvr>
                                        <p:cTn id="28" dur="1" fill="hold">
                                          <p:stCondLst>
                                            <p:cond delay="0"/>
                                          </p:stCondLst>
                                        </p:cTn>
                                        <p:tgtEl>
                                          <p:spTgt spid="9242"/>
                                        </p:tgtEl>
                                        <p:attrNameLst>
                                          <p:attrName>style.visibility</p:attrName>
                                        </p:attrNameLst>
                                      </p:cBhvr>
                                      <p:to>
                                        <p:strVal val="visible"/>
                                      </p:to>
                                    </p:set>
                                    <p:animEffect transition="in" filter="slide(fromLeft)">
                                      <p:cBhvr>
                                        <p:cTn id="29" dur="2000"/>
                                        <p:tgtEl>
                                          <p:spTgt spid="9242"/>
                                        </p:tgtEl>
                                      </p:cBhvr>
                                    </p:animEffect>
                                  </p:childTnLst>
                                </p:cTn>
                              </p:par>
                            </p:childTnLst>
                          </p:cTn>
                        </p:par>
                        <p:par>
                          <p:cTn id="30" fill="hold">
                            <p:stCondLst>
                              <p:cond delay="15000"/>
                            </p:stCondLst>
                            <p:childTnLst>
                              <p:par>
                                <p:cTn id="31" presetID="12" presetClass="entr" presetSubtype="2" fill="hold" nodeType="afterEffect">
                                  <p:stCondLst>
                                    <p:cond delay="1000"/>
                                  </p:stCondLst>
                                  <p:childTnLst>
                                    <p:set>
                                      <p:cBhvr>
                                        <p:cTn id="32" dur="1" fill="hold">
                                          <p:stCondLst>
                                            <p:cond delay="0"/>
                                          </p:stCondLst>
                                        </p:cTn>
                                        <p:tgtEl>
                                          <p:spTgt spid="9247"/>
                                        </p:tgtEl>
                                        <p:attrNameLst>
                                          <p:attrName>style.visibility</p:attrName>
                                        </p:attrNameLst>
                                      </p:cBhvr>
                                      <p:to>
                                        <p:strVal val="visible"/>
                                      </p:to>
                                    </p:set>
                                    <p:animEffect transition="in" filter="slide(fromRight)">
                                      <p:cBhvr>
                                        <p:cTn id="33" dur="2000"/>
                                        <p:tgtEl>
                                          <p:spTgt spid="9247"/>
                                        </p:tgtEl>
                                      </p:cBhvr>
                                    </p:animEffect>
                                  </p:childTnLst>
                                </p:cTn>
                              </p:par>
                            </p:childTnLst>
                          </p:cTn>
                        </p:par>
                        <p:par>
                          <p:cTn id="34" fill="hold">
                            <p:stCondLst>
                              <p:cond delay="18000"/>
                            </p:stCondLst>
                            <p:childTnLst>
                              <p:par>
                                <p:cTn id="35" presetID="12" presetClass="entr" presetSubtype="8" fill="hold" nodeType="afterEffect">
                                  <p:stCondLst>
                                    <p:cond delay="1000"/>
                                  </p:stCondLst>
                                  <p:childTnLst>
                                    <p:set>
                                      <p:cBhvr>
                                        <p:cTn id="36" dur="1" fill="hold">
                                          <p:stCondLst>
                                            <p:cond delay="0"/>
                                          </p:stCondLst>
                                        </p:cTn>
                                        <p:tgtEl>
                                          <p:spTgt spid="9246"/>
                                        </p:tgtEl>
                                        <p:attrNameLst>
                                          <p:attrName>style.visibility</p:attrName>
                                        </p:attrNameLst>
                                      </p:cBhvr>
                                      <p:to>
                                        <p:strVal val="visible"/>
                                      </p:to>
                                    </p:set>
                                    <p:animEffect transition="in" filter="slide(fromLeft)">
                                      <p:cBhvr>
                                        <p:cTn id="37" dur="2000"/>
                                        <p:tgtEl>
                                          <p:spTgt spid="9246"/>
                                        </p:tgtEl>
                                      </p:cBhvr>
                                    </p:animEffect>
                                  </p:childTnLst>
                                </p:cTn>
                              </p:par>
                            </p:childTnLst>
                          </p:cTn>
                        </p:par>
                        <p:par>
                          <p:cTn id="38" fill="hold">
                            <p:stCondLst>
                              <p:cond delay="21000"/>
                            </p:stCondLst>
                            <p:childTnLst>
                              <p:par>
                                <p:cTn id="39" presetID="12" presetClass="entr" presetSubtype="2" fill="hold" nodeType="afterEffect">
                                  <p:stCondLst>
                                    <p:cond delay="1000"/>
                                  </p:stCondLst>
                                  <p:childTnLst>
                                    <p:set>
                                      <p:cBhvr>
                                        <p:cTn id="40" dur="1" fill="hold">
                                          <p:stCondLst>
                                            <p:cond delay="0"/>
                                          </p:stCondLst>
                                        </p:cTn>
                                        <p:tgtEl>
                                          <p:spTgt spid="9249"/>
                                        </p:tgtEl>
                                        <p:attrNameLst>
                                          <p:attrName>style.visibility</p:attrName>
                                        </p:attrNameLst>
                                      </p:cBhvr>
                                      <p:to>
                                        <p:strVal val="visible"/>
                                      </p:to>
                                    </p:set>
                                    <p:animEffect transition="in" filter="slide(fromRight)">
                                      <p:cBhvr>
                                        <p:cTn id="41" dur="2000"/>
                                        <p:tgtEl>
                                          <p:spTgt spid="9249"/>
                                        </p:tgtEl>
                                      </p:cBhvr>
                                    </p:animEffect>
                                  </p:childTnLst>
                                </p:cTn>
                              </p:par>
                            </p:childTnLst>
                          </p:cTn>
                        </p:par>
                        <p:par>
                          <p:cTn id="42" fill="hold">
                            <p:stCondLst>
                              <p:cond delay="24000"/>
                            </p:stCondLst>
                            <p:childTnLst>
                              <p:par>
                                <p:cTn id="43" presetID="53" presetClass="entr" presetSubtype="0" fill="hold" nodeType="afterEffect">
                                  <p:stCondLst>
                                    <p:cond delay="1000"/>
                                  </p:stCondLst>
                                  <p:childTnLst>
                                    <p:set>
                                      <p:cBhvr>
                                        <p:cTn id="44" dur="1" fill="hold">
                                          <p:stCondLst>
                                            <p:cond delay="0"/>
                                          </p:stCondLst>
                                        </p:cTn>
                                        <p:tgtEl>
                                          <p:spTgt spid="9241"/>
                                        </p:tgtEl>
                                        <p:attrNameLst>
                                          <p:attrName>style.visibility</p:attrName>
                                        </p:attrNameLst>
                                      </p:cBhvr>
                                      <p:to>
                                        <p:strVal val="visible"/>
                                      </p:to>
                                    </p:set>
                                    <p:anim calcmode="lin" valueType="num">
                                      <p:cBhvr>
                                        <p:cTn id="45" dur="3000" fill="hold"/>
                                        <p:tgtEl>
                                          <p:spTgt spid="9241"/>
                                        </p:tgtEl>
                                        <p:attrNameLst>
                                          <p:attrName>ppt_w</p:attrName>
                                        </p:attrNameLst>
                                      </p:cBhvr>
                                      <p:tavLst>
                                        <p:tav tm="0">
                                          <p:val>
                                            <p:fltVal val="0"/>
                                          </p:val>
                                        </p:tav>
                                        <p:tav tm="100000">
                                          <p:val>
                                            <p:strVal val="#ppt_w"/>
                                          </p:val>
                                        </p:tav>
                                      </p:tavLst>
                                    </p:anim>
                                    <p:anim calcmode="lin" valueType="num">
                                      <p:cBhvr>
                                        <p:cTn id="46" dur="3000" fill="hold"/>
                                        <p:tgtEl>
                                          <p:spTgt spid="9241"/>
                                        </p:tgtEl>
                                        <p:attrNameLst>
                                          <p:attrName>ppt_h</p:attrName>
                                        </p:attrNameLst>
                                      </p:cBhvr>
                                      <p:tavLst>
                                        <p:tav tm="0">
                                          <p:val>
                                            <p:fltVal val="0"/>
                                          </p:val>
                                        </p:tav>
                                        <p:tav tm="100000">
                                          <p:val>
                                            <p:strVal val="#ppt_h"/>
                                          </p:val>
                                        </p:tav>
                                      </p:tavLst>
                                    </p:anim>
                                    <p:animEffect transition="in" filter="fade">
                                      <p:cBhvr>
                                        <p:cTn id="47" dur="3000"/>
                                        <p:tgtEl>
                                          <p:spTgt spid="9241"/>
                                        </p:tgtEl>
                                      </p:cBhvr>
                                    </p:animEffect>
                                  </p:childTnLst>
                                </p:cTn>
                              </p:par>
                            </p:childTnLst>
                          </p:cTn>
                        </p:par>
                        <p:par>
                          <p:cTn id="48" fill="hold">
                            <p:stCondLst>
                              <p:cond delay="28000"/>
                            </p:stCondLst>
                            <p:childTnLst>
                              <p:par>
                                <p:cTn id="49" presetID="10" presetClass="entr" presetSubtype="0" fill="hold" nodeType="afterEffect">
                                  <p:stCondLst>
                                    <p:cond delay="100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2000"/>
                                        <p:tgtEl>
                                          <p:spTgt spid="23"/>
                                        </p:tgtEl>
                                      </p:cBhvr>
                                    </p:animEffect>
                                  </p:childTnLst>
                                </p:cTn>
                              </p:par>
                            </p:childTnLst>
                          </p:cTn>
                        </p:par>
                        <p:par>
                          <p:cTn id="52" fill="hold">
                            <p:stCondLst>
                              <p:cond delay="31000"/>
                            </p:stCondLst>
                            <p:childTnLst>
                              <p:par>
                                <p:cTn id="53" presetID="50" presetClass="entr" presetSubtype="0" decel="100000" fill="hold" nodeType="afterEffect">
                                  <p:stCondLst>
                                    <p:cond delay="100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0" fill="hold"/>
                                        <p:tgtEl>
                                          <p:spTgt spid="24"/>
                                        </p:tgtEl>
                                        <p:attrNameLst>
                                          <p:attrName>ppt_w</p:attrName>
                                        </p:attrNameLst>
                                      </p:cBhvr>
                                      <p:tavLst>
                                        <p:tav tm="0">
                                          <p:val>
                                            <p:strVal val="#ppt_w+.3"/>
                                          </p:val>
                                        </p:tav>
                                        <p:tav tm="100000">
                                          <p:val>
                                            <p:strVal val="#ppt_w"/>
                                          </p:val>
                                        </p:tav>
                                      </p:tavLst>
                                    </p:anim>
                                    <p:anim calcmode="lin" valueType="num">
                                      <p:cBhvr>
                                        <p:cTn id="56" dur="5000" fill="hold"/>
                                        <p:tgtEl>
                                          <p:spTgt spid="24"/>
                                        </p:tgtEl>
                                        <p:attrNameLst>
                                          <p:attrName>ppt_h</p:attrName>
                                        </p:attrNameLst>
                                      </p:cBhvr>
                                      <p:tavLst>
                                        <p:tav tm="0">
                                          <p:val>
                                            <p:strVal val="#ppt_h"/>
                                          </p:val>
                                        </p:tav>
                                        <p:tav tm="100000">
                                          <p:val>
                                            <p:strVal val="#ppt_h"/>
                                          </p:val>
                                        </p:tav>
                                      </p:tavLst>
                                    </p:anim>
                                    <p:animEffect transition="in" filter="fade">
                                      <p:cBhvr>
                                        <p:cTn id="57" dur="5000"/>
                                        <p:tgtEl>
                                          <p:spTgt spid="24"/>
                                        </p:tgtEl>
                                      </p:cBhvr>
                                    </p:animEffect>
                                  </p:childTnLst>
                                </p:cTn>
                              </p:par>
                            </p:childTnLst>
                          </p:cTn>
                        </p:par>
                        <p:par>
                          <p:cTn id="58" fill="hold">
                            <p:stCondLst>
                              <p:cond delay="37000"/>
                            </p:stCondLst>
                            <p:childTnLst>
                              <p:par>
                                <p:cTn id="59" presetID="50" presetClass="entr" presetSubtype="0" decel="100000" fill="hold" nodeType="afterEffect">
                                  <p:stCondLst>
                                    <p:cond delay="100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0" fill="hold"/>
                                        <p:tgtEl>
                                          <p:spTgt spid="25"/>
                                        </p:tgtEl>
                                        <p:attrNameLst>
                                          <p:attrName>ppt_w</p:attrName>
                                        </p:attrNameLst>
                                      </p:cBhvr>
                                      <p:tavLst>
                                        <p:tav tm="0">
                                          <p:val>
                                            <p:strVal val="#ppt_w+.3"/>
                                          </p:val>
                                        </p:tav>
                                        <p:tav tm="100000">
                                          <p:val>
                                            <p:strVal val="#ppt_w"/>
                                          </p:val>
                                        </p:tav>
                                      </p:tavLst>
                                    </p:anim>
                                    <p:anim calcmode="lin" valueType="num">
                                      <p:cBhvr>
                                        <p:cTn id="62" dur="5000" fill="hold"/>
                                        <p:tgtEl>
                                          <p:spTgt spid="25"/>
                                        </p:tgtEl>
                                        <p:attrNameLst>
                                          <p:attrName>ppt_h</p:attrName>
                                        </p:attrNameLst>
                                      </p:cBhvr>
                                      <p:tavLst>
                                        <p:tav tm="0">
                                          <p:val>
                                            <p:strVal val="#ppt_h"/>
                                          </p:val>
                                        </p:tav>
                                        <p:tav tm="100000">
                                          <p:val>
                                            <p:strVal val="#ppt_h"/>
                                          </p:val>
                                        </p:tav>
                                      </p:tavLst>
                                    </p:anim>
                                    <p:animEffect transition="in" filter="fade">
                                      <p:cBhvr>
                                        <p:cTn id="63"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4"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P:\Privat\04_TVG\Fotos2012\14-Skiweekend\P102015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9" name="Rechteck 8"/>
          <p:cNvSpPr/>
          <p:nvPr/>
        </p:nvSpPr>
        <p:spPr>
          <a:xfrm>
            <a:off x="251520" y="2348880"/>
            <a:ext cx="9143999" cy="2585323"/>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dezember</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Skiweekend</a:t>
            </a:r>
          </a:p>
          <a:p>
            <a:pPr algn="ctr"/>
            <a:r>
              <a:rPr lang="de-DE" sz="5400" b="1" cap="all" spc="0"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montafon</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10242" name="Picture 2" descr="P:\Privat\04_TVG\Fotos2012\14-Skiweekend\P1020147.jpg"/>
          <p:cNvPicPr>
            <a:picLocks noChangeAspect="1" noChangeArrowheads="1"/>
          </p:cNvPicPr>
          <p:nvPr/>
        </p:nvPicPr>
        <p:blipFill>
          <a:blip r:embed="rId4" cstate="print"/>
          <a:srcRect/>
          <a:stretch>
            <a:fillRect/>
          </a:stretch>
        </p:blipFill>
        <p:spPr bwMode="auto">
          <a:xfrm>
            <a:off x="0" y="-1587"/>
            <a:ext cx="9144000" cy="6858000"/>
          </a:xfrm>
          <a:prstGeom prst="rect">
            <a:avLst/>
          </a:prstGeom>
          <a:noFill/>
        </p:spPr>
      </p:pic>
      <p:pic>
        <p:nvPicPr>
          <p:cNvPr id="10250" name="Picture 10" descr="P:\Privat\04_TVG\Fotos2012\14-Skiweekend\P1020210.jpg"/>
          <p:cNvPicPr>
            <a:picLocks noChangeAspect="1" noChangeArrowheads="1"/>
          </p:cNvPicPr>
          <p:nvPr/>
        </p:nvPicPr>
        <p:blipFill>
          <a:blip r:embed="rId5" cstate="print"/>
          <a:srcRect/>
          <a:stretch>
            <a:fillRect/>
          </a:stretch>
        </p:blipFill>
        <p:spPr bwMode="auto">
          <a:xfrm>
            <a:off x="0" y="0"/>
            <a:ext cx="9141884" cy="6856413"/>
          </a:xfrm>
          <a:prstGeom prst="rect">
            <a:avLst/>
          </a:prstGeom>
          <a:noFill/>
        </p:spPr>
      </p:pic>
      <p:pic>
        <p:nvPicPr>
          <p:cNvPr id="10252" name="Picture 12" descr="P:\Privat\04_TVG\Fotos2012\14-Skiweekend\P1020235.jpg"/>
          <p:cNvPicPr>
            <a:picLocks noChangeAspect="1" noChangeArrowheads="1"/>
          </p:cNvPicPr>
          <p:nvPr/>
        </p:nvPicPr>
        <p:blipFill>
          <a:blip r:embed="rId6" cstate="print"/>
          <a:srcRect/>
          <a:stretch>
            <a:fillRect/>
          </a:stretch>
        </p:blipFill>
        <p:spPr bwMode="auto">
          <a:xfrm>
            <a:off x="0" y="-1587"/>
            <a:ext cx="9144000" cy="6858000"/>
          </a:xfrm>
          <a:prstGeom prst="rect">
            <a:avLst/>
          </a:prstGeom>
          <a:noFill/>
        </p:spPr>
      </p:pic>
      <p:pic>
        <p:nvPicPr>
          <p:cNvPr id="10251" name="Picture 11" descr="P:\Privat\04_TVG\Fotos2012\14-Skiweekend\P1020226.jpg"/>
          <p:cNvPicPr>
            <a:picLocks noChangeAspect="1" noChangeArrowheads="1"/>
          </p:cNvPicPr>
          <p:nvPr/>
        </p:nvPicPr>
        <p:blipFill>
          <a:blip r:embed="rId7" cstate="print"/>
          <a:srcRect/>
          <a:stretch>
            <a:fillRect/>
          </a:stretch>
        </p:blipFill>
        <p:spPr bwMode="auto">
          <a:xfrm>
            <a:off x="2116" y="0"/>
            <a:ext cx="9141884" cy="6856413"/>
          </a:xfrm>
          <a:prstGeom prst="rect">
            <a:avLst/>
          </a:prstGeom>
          <a:noFill/>
        </p:spPr>
      </p:pic>
      <p:pic>
        <p:nvPicPr>
          <p:cNvPr id="10246" name="Picture 6" descr="P:\Privat\04_TVG\Fotos2012\14-Skiweekend\P1020170.jpg"/>
          <p:cNvPicPr>
            <a:picLocks noChangeAspect="1" noChangeArrowheads="1"/>
          </p:cNvPicPr>
          <p:nvPr/>
        </p:nvPicPr>
        <p:blipFill>
          <a:blip r:embed="rId8" cstate="print"/>
          <a:srcRect/>
          <a:stretch>
            <a:fillRect/>
          </a:stretch>
        </p:blipFill>
        <p:spPr bwMode="auto">
          <a:xfrm>
            <a:off x="0" y="0"/>
            <a:ext cx="9141884" cy="6856413"/>
          </a:xfrm>
          <a:prstGeom prst="rect">
            <a:avLst/>
          </a:prstGeom>
          <a:noFill/>
        </p:spPr>
      </p:pic>
      <p:pic>
        <p:nvPicPr>
          <p:cNvPr id="10244" name="Picture 4" descr="P:\Privat\04_TVG\Fotos2012\14-Skiweekend\P1020158.jpg"/>
          <p:cNvPicPr>
            <a:picLocks noChangeAspect="1" noChangeArrowheads="1"/>
          </p:cNvPicPr>
          <p:nvPr/>
        </p:nvPicPr>
        <p:blipFill>
          <a:blip r:embed="rId9" cstate="print"/>
          <a:srcRect/>
          <a:stretch>
            <a:fillRect/>
          </a:stretch>
        </p:blipFill>
        <p:spPr bwMode="auto">
          <a:xfrm>
            <a:off x="0" y="0"/>
            <a:ext cx="9144000" cy="6858000"/>
          </a:xfrm>
          <a:prstGeom prst="rect">
            <a:avLst/>
          </a:prstGeom>
          <a:noFill/>
        </p:spPr>
      </p:pic>
      <p:pic>
        <p:nvPicPr>
          <p:cNvPr id="10245" name="Picture 5" descr="P:\Privat\04_TVG\Fotos2012\14-Skiweekend\P1020163.jpg"/>
          <p:cNvPicPr>
            <a:picLocks noChangeAspect="1" noChangeArrowheads="1"/>
          </p:cNvPicPr>
          <p:nvPr/>
        </p:nvPicPr>
        <p:blipFill>
          <a:blip r:embed="rId10" cstate="print"/>
          <a:srcRect/>
          <a:stretch>
            <a:fillRect/>
          </a:stretch>
        </p:blipFill>
        <p:spPr bwMode="auto">
          <a:xfrm>
            <a:off x="0" y="-1587"/>
            <a:ext cx="9144000" cy="6858000"/>
          </a:xfrm>
          <a:prstGeom prst="rect">
            <a:avLst/>
          </a:prstGeom>
          <a:noFill/>
        </p:spPr>
      </p:pic>
      <p:pic>
        <p:nvPicPr>
          <p:cNvPr id="10253" name="Picture 13" descr="P:\Privat\04_TVG\Fotos2012\14-Skiweekend\P1020249.jpg"/>
          <p:cNvPicPr>
            <a:picLocks noChangeAspect="1" noChangeArrowheads="1"/>
          </p:cNvPicPr>
          <p:nvPr/>
        </p:nvPicPr>
        <p:blipFill>
          <a:blip r:embed="rId11" cstate="print"/>
          <a:srcRect/>
          <a:stretch>
            <a:fillRect/>
          </a:stretch>
        </p:blipFill>
        <p:spPr bwMode="auto">
          <a:xfrm>
            <a:off x="2116" y="0"/>
            <a:ext cx="9141884" cy="6856413"/>
          </a:xfrm>
          <a:prstGeom prst="rect">
            <a:avLst/>
          </a:prstGeom>
          <a:noFill/>
        </p:spPr>
      </p:pic>
      <p:grpSp>
        <p:nvGrpSpPr>
          <p:cNvPr id="17" name="Gruppieren 16"/>
          <p:cNvGrpSpPr/>
          <p:nvPr/>
        </p:nvGrpSpPr>
        <p:grpSpPr>
          <a:xfrm>
            <a:off x="0" y="-167945"/>
            <a:ext cx="9096376" cy="7024358"/>
            <a:chOff x="23812" y="-166357"/>
            <a:chExt cx="9096376" cy="7024358"/>
          </a:xfrm>
        </p:grpSpPr>
        <p:pic>
          <p:nvPicPr>
            <p:cNvPr id="10248" name="Picture 8" descr="P:\Privat\04_TVG\Fotos2012\14-Skiweekend\P1020178.jpg"/>
            <p:cNvPicPr>
              <a:picLocks noChangeAspect="1" noChangeArrowheads="1"/>
            </p:cNvPicPr>
            <p:nvPr/>
          </p:nvPicPr>
          <p:blipFill>
            <a:blip r:embed="rId12" cstate="print"/>
            <a:srcRect/>
            <a:stretch>
              <a:fillRect/>
            </a:stretch>
          </p:blipFill>
          <p:spPr bwMode="auto">
            <a:xfrm>
              <a:off x="3977878" y="-1"/>
              <a:ext cx="5142310" cy="6856413"/>
            </a:xfrm>
            <a:prstGeom prst="rect">
              <a:avLst/>
            </a:prstGeom>
            <a:noFill/>
          </p:spPr>
        </p:pic>
        <p:pic>
          <p:nvPicPr>
            <p:cNvPr id="10247" name="Picture 7" descr="P:\Privat\04_TVG\Fotos2012\14-Skiweekend\P1020177.jpg"/>
            <p:cNvPicPr>
              <a:picLocks noChangeAspect="1" noChangeArrowheads="1"/>
            </p:cNvPicPr>
            <p:nvPr/>
          </p:nvPicPr>
          <p:blipFill>
            <a:blip r:embed="rId13" cstate="print"/>
            <a:srcRect/>
            <a:stretch>
              <a:fillRect/>
            </a:stretch>
          </p:blipFill>
          <p:spPr bwMode="auto">
            <a:xfrm>
              <a:off x="23812" y="-166357"/>
              <a:ext cx="5268268" cy="7024358"/>
            </a:xfrm>
            <a:prstGeom prst="rect">
              <a:avLst/>
            </a:prstGeom>
            <a:noFill/>
          </p:spPr>
        </p:pic>
      </p:grpSp>
      <p:pic>
        <p:nvPicPr>
          <p:cNvPr id="10249" name="Picture 9" descr="P:\Privat\04_TVG\Fotos2012\14-Skiweekend\P1020195.jpg"/>
          <p:cNvPicPr>
            <a:picLocks noChangeAspect="1" noChangeArrowheads="1"/>
          </p:cNvPicPr>
          <p:nvPr/>
        </p:nvPicPr>
        <p:blipFill>
          <a:blip r:embed="rId14" cstate="print"/>
          <a:srcRect/>
          <a:stretch>
            <a:fillRect/>
          </a:stretch>
        </p:blipFill>
        <p:spPr bwMode="auto">
          <a:xfrm>
            <a:off x="2116" y="1587"/>
            <a:ext cx="9141884" cy="6856413"/>
          </a:xfrm>
          <a:prstGeom prst="rect">
            <a:avLst/>
          </a:prstGeom>
          <a:noFill/>
        </p:spPr>
      </p:pic>
      <p:pic>
        <p:nvPicPr>
          <p:cNvPr id="10254" name="Picture 14" descr="P:\Privat\04_TVG\Fotos2012\14-Skiweekend\P1020250.jpg"/>
          <p:cNvPicPr>
            <a:picLocks noChangeAspect="1" noChangeArrowheads="1"/>
          </p:cNvPicPr>
          <p:nvPr/>
        </p:nvPicPr>
        <p:blipFill>
          <a:blip r:embed="rId15" cstate="print"/>
          <a:srcRect/>
          <a:stretch>
            <a:fillRect/>
          </a:stretch>
        </p:blipFill>
        <p:spPr bwMode="auto">
          <a:xfrm>
            <a:off x="0" y="-1587"/>
            <a:ext cx="9144000" cy="6858000"/>
          </a:xfrm>
          <a:prstGeom prst="rect">
            <a:avLst/>
          </a:prstGeom>
          <a:noFill/>
        </p:spPr>
      </p:pic>
      <p:pic>
        <p:nvPicPr>
          <p:cNvPr id="10255" name="Picture 15" descr="P:\Privat\04_TVG\Fotos2012\14-Skiweekend\P1020252.jpg"/>
          <p:cNvPicPr>
            <a:picLocks noChangeAspect="1" noChangeArrowheads="1"/>
          </p:cNvPicPr>
          <p:nvPr/>
        </p:nvPicPr>
        <p:blipFill>
          <a:blip r:embed="rId16" cstate="print"/>
          <a:srcRect/>
          <a:stretch>
            <a:fillRect/>
          </a:stretch>
        </p:blipFill>
        <p:spPr bwMode="auto">
          <a:xfrm>
            <a:off x="0" y="-1587"/>
            <a:ext cx="9144000" cy="6858000"/>
          </a:xfrm>
          <a:prstGeom prst="rect">
            <a:avLst/>
          </a:prstGeom>
          <a:noFill/>
        </p:spPr>
      </p:pic>
      <p:sp>
        <p:nvSpPr>
          <p:cNvPr id="18" name="Textfeld 17"/>
          <p:cNvSpPr txBox="1"/>
          <p:nvPr/>
        </p:nvSpPr>
        <p:spPr bwMode="auto">
          <a:xfrm rot="20344205">
            <a:off x="3363851" y="5021931"/>
            <a:ext cx="3065491" cy="1052596"/>
          </a:xfrm>
          <a:prstGeom prst="rect">
            <a:avLst/>
          </a:prstGeom>
        </p:spPr>
        <p:txBody>
          <a:bodyPr wrap="square" lIns="0" tIns="0" rIns="0" bIns="0" rtlCol="0">
            <a:spAutoFit/>
          </a:bodyPr>
          <a:lstStyle/>
          <a:p>
            <a:pPr marL="0" marR="0" indent="0" algn="ctr" defTabSz="914400" rtl="0" eaLnBrk="0" fontAlgn="base" latinLnBrk="0" hangingPunct="0">
              <a:lnSpc>
                <a:spcPct val="95000"/>
              </a:lnSpc>
              <a:spcBef>
                <a:spcPct val="0"/>
              </a:spcBef>
              <a:spcAft>
                <a:spcPts val="1000"/>
              </a:spcAft>
              <a:buClrTx/>
              <a:buSzTx/>
              <a:buFont typeface="Frutiger 45 Light" charset="0"/>
              <a:buNone/>
              <a:tabLst/>
            </a:pPr>
            <a:r>
              <a:rPr lang="de-CH" sz="3600" b="1" kern="0" dirty="0" smtClean="0">
                <a:latin typeface="Frutiger 45 Light" pitchFamily="34" charset="0"/>
                <a:ea typeface="+mn-ea"/>
                <a:cs typeface="+mn-cs"/>
              </a:rPr>
              <a:t>Das ist </a:t>
            </a:r>
            <a:br>
              <a:rPr lang="de-CH" sz="3600" b="1" kern="0" dirty="0" smtClean="0">
                <a:latin typeface="Frutiger 45 Light" pitchFamily="34" charset="0"/>
                <a:ea typeface="+mn-ea"/>
                <a:cs typeface="+mn-cs"/>
              </a:rPr>
            </a:br>
            <a:r>
              <a:rPr lang="de-CH" sz="3600" b="1" kern="0" dirty="0" smtClean="0">
                <a:latin typeface="Frutiger 45 Light" pitchFamily="34" charset="0"/>
                <a:ea typeface="+mn-ea"/>
                <a:cs typeface="+mn-cs"/>
              </a:rPr>
              <a:t>KEIN Hund!!</a:t>
            </a:r>
          </a:p>
        </p:txBody>
      </p:sp>
      <p:pic>
        <p:nvPicPr>
          <p:cNvPr id="19" name="2-01 Das Geht Ab.mp3">
            <a:hlinkClick r:id="" action="ppaction://media"/>
          </p:cNvPr>
          <p:cNvPicPr>
            <a:picLocks noRot="1" noChangeAspect="1"/>
          </p:cNvPicPr>
          <p:nvPr>
            <a:audioFile r:link="rId1"/>
          </p:nvPr>
        </p:nvPicPr>
        <p:blipFill>
          <a:blip r:embed="rId17" cstate="print"/>
          <a:stretch>
            <a:fillRect/>
          </a:stretch>
        </p:blipFill>
        <p:spPr>
          <a:xfrm>
            <a:off x="10044608" y="4005064"/>
            <a:ext cx="304800" cy="304800"/>
          </a:xfrm>
          <a:prstGeom prst="rect">
            <a:avLst/>
          </a:prstGeom>
        </p:spPr>
      </p:pic>
    </p:spTree>
  </p:cSld>
  <p:clrMapOvr>
    <a:masterClrMapping/>
  </p:clrMapOvr>
  <p:transition advTm="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100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3000"/>
                                        <p:tgtEl>
                                          <p:spTgt spid="10242"/>
                                        </p:tgtEl>
                                      </p:cBhvr>
                                    </p:animEffect>
                                    <p:anim calcmode="lin" valueType="num">
                                      <p:cBhvr>
                                        <p:cTn id="8" dur="3000" fill="hold"/>
                                        <p:tgtEl>
                                          <p:spTgt spid="10242"/>
                                        </p:tgtEl>
                                        <p:attrNameLst>
                                          <p:attrName>style.rotation</p:attrName>
                                        </p:attrNameLst>
                                      </p:cBhvr>
                                      <p:tavLst>
                                        <p:tav tm="0">
                                          <p:val>
                                            <p:fltVal val="720"/>
                                          </p:val>
                                        </p:tav>
                                        <p:tav tm="100000">
                                          <p:val>
                                            <p:fltVal val="0"/>
                                          </p:val>
                                        </p:tav>
                                      </p:tavLst>
                                    </p:anim>
                                    <p:anim calcmode="lin" valueType="num">
                                      <p:cBhvr>
                                        <p:cTn id="9" dur="3000" fill="hold"/>
                                        <p:tgtEl>
                                          <p:spTgt spid="10242"/>
                                        </p:tgtEl>
                                        <p:attrNameLst>
                                          <p:attrName>ppt_h</p:attrName>
                                        </p:attrNameLst>
                                      </p:cBhvr>
                                      <p:tavLst>
                                        <p:tav tm="0">
                                          <p:val>
                                            <p:fltVal val="0"/>
                                          </p:val>
                                        </p:tav>
                                        <p:tav tm="100000">
                                          <p:val>
                                            <p:strVal val="#ppt_h"/>
                                          </p:val>
                                        </p:tav>
                                      </p:tavLst>
                                    </p:anim>
                                    <p:anim calcmode="lin" valueType="num">
                                      <p:cBhvr>
                                        <p:cTn id="10" dur="3000" fill="hold"/>
                                        <p:tgtEl>
                                          <p:spTgt spid="10242"/>
                                        </p:tgtEl>
                                        <p:attrNameLst>
                                          <p:attrName>ppt_w</p:attrName>
                                        </p:attrNameLst>
                                      </p:cBhvr>
                                      <p:tavLst>
                                        <p:tav tm="0">
                                          <p:val>
                                            <p:fltVal val="0"/>
                                          </p:val>
                                        </p:tav>
                                        <p:tav tm="100000">
                                          <p:val>
                                            <p:strVal val="#ppt_w"/>
                                          </p:val>
                                        </p:tav>
                                      </p:tavLst>
                                    </p:anim>
                                  </p:childTnLst>
                                </p:cTn>
                              </p:par>
                              <p:par>
                                <p:cTn id="11" presetID="1" presetClass="mediacall" presetSubtype="0" fill="hold" nodeType="withEffect">
                                  <p:stCondLst>
                                    <p:cond delay="0"/>
                                  </p:stCondLst>
                                  <p:childTnLst>
                                    <p:cmd type="call" cmd="playFrom(51)">
                                      <p:cBhvr>
                                        <p:cTn id="12" dur="1" fill="hold"/>
                                        <p:tgtEl>
                                          <p:spTgt spid="19"/>
                                        </p:tgtEl>
                                      </p:cBhvr>
                                    </p:cmd>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par>
                          <p:cTn id="13" fill="hold">
                            <p:stCondLst>
                              <p:cond delay="4000"/>
                            </p:stCondLst>
                            <p:childTnLst>
                              <p:par>
                                <p:cTn id="14" presetID="35" presetClass="entr" presetSubtype="0" fill="hold" nodeType="afterEffect">
                                  <p:stCondLst>
                                    <p:cond delay="1000"/>
                                  </p:stCondLst>
                                  <p:childTnLst>
                                    <p:set>
                                      <p:cBhvr>
                                        <p:cTn id="15" dur="1" fill="hold">
                                          <p:stCondLst>
                                            <p:cond delay="0"/>
                                          </p:stCondLst>
                                        </p:cTn>
                                        <p:tgtEl>
                                          <p:spTgt spid="10250"/>
                                        </p:tgtEl>
                                        <p:attrNameLst>
                                          <p:attrName>style.visibility</p:attrName>
                                        </p:attrNameLst>
                                      </p:cBhvr>
                                      <p:to>
                                        <p:strVal val="visible"/>
                                      </p:to>
                                    </p:set>
                                    <p:animEffect transition="in" filter="fade">
                                      <p:cBhvr>
                                        <p:cTn id="16" dur="3000"/>
                                        <p:tgtEl>
                                          <p:spTgt spid="10250"/>
                                        </p:tgtEl>
                                      </p:cBhvr>
                                    </p:animEffect>
                                    <p:anim calcmode="lin" valueType="num">
                                      <p:cBhvr>
                                        <p:cTn id="17" dur="3000" fill="hold"/>
                                        <p:tgtEl>
                                          <p:spTgt spid="10250"/>
                                        </p:tgtEl>
                                        <p:attrNameLst>
                                          <p:attrName>style.rotation</p:attrName>
                                        </p:attrNameLst>
                                      </p:cBhvr>
                                      <p:tavLst>
                                        <p:tav tm="0">
                                          <p:val>
                                            <p:fltVal val="720"/>
                                          </p:val>
                                        </p:tav>
                                        <p:tav tm="100000">
                                          <p:val>
                                            <p:fltVal val="0"/>
                                          </p:val>
                                        </p:tav>
                                      </p:tavLst>
                                    </p:anim>
                                    <p:anim calcmode="lin" valueType="num">
                                      <p:cBhvr>
                                        <p:cTn id="18" dur="3000" fill="hold"/>
                                        <p:tgtEl>
                                          <p:spTgt spid="10250"/>
                                        </p:tgtEl>
                                        <p:attrNameLst>
                                          <p:attrName>ppt_h</p:attrName>
                                        </p:attrNameLst>
                                      </p:cBhvr>
                                      <p:tavLst>
                                        <p:tav tm="0">
                                          <p:val>
                                            <p:fltVal val="0"/>
                                          </p:val>
                                        </p:tav>
                                        <p:tav tm="100000">
                                          <p:val>
                                            <p:strVal val="#ppt_h"/>
                                          </p:val>
                                        </p:tav>
                                      </p:tavLst>
                                    </p:anim>
                                    <p:anim calcmode="lin" valueType="num">
                                      <p:cBhvr>
                                        <p:cTn id="19" dur="3000" fill="hold"/>
                                        <p:tgtEl>
                                          <p:spTgt spid="10250"/>
                                        </p:tgtEl>
                                        <p:attrNameLst>
                                          <p:attrName>ppt_w</p:attrName>
                                        </p:attrNameLst>
                                      </p:cBhvr>
                                      <p:tavLst>
                                        <p:tav tm="0">
                                          <p:val>
                                            <p:fltVal val="0"/>
                                          </p:val>
                                        </p:tav>
                                        <p:tav tm="100000">
                                          <p:val>
                                            <p:strVal val="#ppt_w"/>
                                          </p:val>
                                        </p:tav>
                                      </p:tavLst>
                                    </p:anim>
                                  </p:childTnLst>
                                </p:cTn>
                              </p:par>
                            </p:childTnLst>
                          </p:cTn>
                        </p:par>
                        <p:par>
                          <p:cTn id="20" fill="hold">
                            <p:stCondLst>
                              <p:cond delay="8000"/>
                            </p:stCondLst>
                            <p:childTnLst>
                              <p:par>
                                <p:cTn id="21" presetID="35" presetClass="entr" presetSubtype="0" fill="hold" nodeType="afterEffect">
                                  <p:stCondLst>
                                    <p:cond delay="1000"/>
                                  </p:stCondLst>
                                  <p:childTnLst>
                                    <p:set>
                                      <p:cBhvr>
                                        <p:cTn id="22" dur="1" fill="hold">
                                          <p:stCondLst>
                                            <p:cond delay="0"/>
                                          </p:stCondLst>
                                        </p:cTn>
                                        <p:tgtEl>
                                          <p:spTgt spid="10252"/>
                                        </p:tgtEl>
                                        <p:attrNameLst>
                                          <p:attrName>style.visibility</p:attrName>
                                        </p:attrNameLst>
                                      </p:cBhvr>
                                      <p:to>
                                        <p:strVal val="visible"/>
                                      </p:to>
                                    </p:set>
                                    <p:animEffect transition="in" filter="fade">
                                      <p:cBhvr>
                                        <p:cTn id="23" dur="3000"/>
                                        <p:tgtEl>
                                          <p:spTgt spid="10252"/>
                                        </p:tgtEl>
                                      </p:cBhvr>
                                    </p:animEffect>
                                    <p:anim calcmode="lin" valueType="num">
                                      <p:cBhvr>
                                        <p:cTn id="24" dur="3000" fill="hold"/>
                                        <p:tgtEl>
                                          <p:spTgt spid="10252"/>
                                        </p:tgtEl>
                                        <p:attrNameLst>
                                          <p:attrName>style.rotation</p:attrName>
                                        </p:attrNameLst>
                                      </p:cBhvr>
                                      <p:tavLst>
                                        <p:tav tm="0">
                                          <p:val>
                                            <p:fltVal val="720"/>
                                          </p:val>
                                        </p:tav>
                                        <p:tav tm="100000">
                                          <p:val>
                                            <p:fltVal val="0"/>
                                          </p:val>
                                        </p:tav>
                                      </p:tavLst>
                                    </p:anim>
                                    <p:anim calcmode="lin" valueType="num">
                                      <p:cBhvr>
                                        <p:cTn id="25" dur="3000" fill="hold"/>
                                        <p:tgtEl>
                                          <p:spTgt spid="10252"/>
                                        </p:tgtEl>
                                        <p:attrNameLst>
                                          <p:attrName>ppt_h</p:attrName>
                                        </p:attrNameLst>
                                      </p:cBhvr>
                                      <p:tavLst>
                                        <p:tav tm="0">
                                          <p:val>
                                            <p:fltVal val="0"/>
                                          </p:val>
                                        </p:tav>
                                        <p:tav tm="100000">
                                          <p:val>
                                            <p:strVal val="#ppt_h"/>
                                          </p:val>
                                        </p:tav>
                                      </p:tavLst>
                                    </p:anim>
                                    <p:anim calcmode="lin" valueType="num">
                                      <p:cBhvr>
                                        <p:cTn id="26" dur="3000" fill="hold"/>
                                        <p:tgtEl>
                                          <p:spTgt spid="10252"/>
                                        </p:tgtEl>
                                        <p:attrNameLst>
                                          <p:attrName>ppt_w</p:attrName>
                                        </p:attrNameLst>
                                      </p:cBhvr>
                                      <p:tavLst>
                                        <p:tav tm="0">
                                          <p:val>
                                            <p:fltVal val="0"/>
                                          </p:val>
                                        </p:tav>
                                        <p:tav tm="100000">
                                          <p:val>
                                            <p:strVal val="#ppt_w"/>
                                          </p:val>
                                        </p:tav>
                                      </p:tavLst>
                                    </p:anim>
                                  </p:childTnLst>
                                </p:cTn>
                              </p:par>
                            </p:childTnLst>
                          </p:cTn>
                        </p:par>
                        <p:par>
                          <p:cTn id="27" fill="hold">
                            <p:stCondLst>
                              <p:cond delay="12000"/>
                            </p:stCondLst>
                            <p:childTnLst>
                              <p:par>
                                <p:cTn id="28" presetID="35" presetClass="entr" presetSubtype="0" fill="hold" nodeType="afterEffect">
                                  <p:stCondLst>
                                    <p:cond delay="1000"/>
                                  </p:stCondLst>
                                  <p:childTnLst>
                                    <p:set>
                                      <p:cBhvr>
                                        <p:cTn id="29" dur="1" fill="hold">
                                          <p:stCondLst>
                                            <p:cond delay="0"/>
                                          </p:stCondLst>
                                        </p:cTn>
                                        <p:tgtEl>
                                          <p:spTgt spid="10251"/>
                                        </p:tgtEl>
                                        <p:attrNameLst>
                                          <p:attrName>style.visibility</p:attrName>
                                        </p:attrNameLst>
                                      </p:cBhvr>
                                      <p:to>
                                        <p:strVal val="visible"/>
                                      </p:to>
                                    </p:set>
                                    <p:animEffect transition="in" filter="fade">
                                      <p:cBhvr>
                                        <p:cTn id="30" dur="3000"/>
                                        <p:tgtEl>
                                          <p:spTgt spid="10251"/>
                                        </p:tgtEl>
                                      </p:cBhvr>
                                    </p:animEffect>
                                    <p:anim calcmode="lin" valueType="num">
                                      <p:cBhvr>
                                        <p:cTn id="31" dur="3000" fill="hold"/>
                                        <p:tgtEl>
                                          <p:spTgt spid="10251"/>
                                        </p:tgtEl>
                                        <p:attrNameLst>
                                          <p:attrName>style.rotation</p:attrName>
                                        </p:attrNameLst>
                                      </p:cBhvr>
                                      <p:tavLst>
                                        <p:tav tm="0">
                                          <p:val>
                                            <p:fltVal val="720"/>
                                          </p:val>
                                        </p:tav>
                                        <p:tav tm="100000">
                                          <p:val>
                                            <p:fltVal val="0"/>
                                          </p:val>
                                        </p:tav>
                                      </p:tavLst>
                                    </p:anim>
                                    <p:anim calcmode="lin" valueType="num">
                                      <p:cBhvr>
                                        <p:cTn id="32" dur="3000" fill="hold"/>
                                        <p:tgtEl>
                                          <p:spTgt spid="10251"/>
                                        </p:tgtEl>
                                        <p:attrNameLst>
                                          <p:attrName>ppt_h</p:attrName>
                                        </p:attrNameLst>
                                      </p:cBhvr>
                                      <p:tavLst>
                                        <p:tav tm="0">
                                          <p:val>
                                            <p:fltVal val="0"/>
                                          </p:val>
                                        </p:tav>
                                        <p:tav tm="100000">
                                          <p:val>
                                            <p:strVal val="#ppt_h"/>
                                          </p:val>
                                        </p:tav>
                                      </p:tavLst>
                                    </p:anim>
                                    <p:anim calcmode="lin" valueType="num">
                                      <p:cBhvr>
                                        <p:cTn id="33" dur="3000" fill="hold"/>
                                        <p:tgtEl>
                                          <p:spTgt spid="10251"/>
                                        </p:tgtEl>
                                        <p:attrNameLst>
                                          <p:attrName>ppt_w</p:attrName>
                                        </p:attrNameLst>
                                      </p:cBhvr>
                                      <p:tavLst>
                                        <p:tav tm="0">
                                          <p:val>
                                            <p:fltVal val="0"/>
                                          </p:val>
                                        </p:tav>
                                        <p:tav tm="100000">
                                          <p:val>
                                            <p:strVal val="#ppt_w"/>
                                          </p:val>
                                        </p:tav>
                                      </p:tavLst>
                                    </p:anim>
                                  </p:childTnLst>
                                </p:cTn>
                              </p:par>
                            </p:childTnLst>
                          </p:cTn>
                        </p:par>
                        <p:par>
                          <p:cTn id="34" fill="hold">
                            <p:stCondLst>
                              <p:cond delay="16000"/>
                            </p:stCondLst>
                            <p:childTnLst>
                              <p:par>
                                <p:cTn id="35" presetID="35" presetClass="entr" presetSubtype="0" fill="hold" nodeType="afterEffect">
                                  <p:stCondLst>
                                    <p:cond delay="1000"/>
                                  </p:stCondLst>
                                  <p:childTnLst>
                                    <p:set>
                                      <p:cBhvr>
                                        <p:cTn id="36" dur="1" fill="hold">
                                          <p:stCondLst>
                                            <p:cond delay="0"/>
                                          </p:stCondLst>
                                        </p:cTn>
                                        <p:tgtEl>
                                          <p:spTgt spid="10246"/>
                                        </p:tgtEl>
                                        <p:attrNameLst>
                                          <p:attrName>style.visibility</p:attrName>
                                        </p:attrNameLst>
                                      </p:cBhvr>
                                      <p:to>
                                        <p:strVal val="visible"/>
                                      </p:to>
                                    </p:set>
                                    <p:animEffect transition="in" filter="fade">
                                      <p:cBhvr>
                                        <p:cTn id="37" dur="3000"/>
                                        <p:tgtEl>
                                          <p:spTgt spid="10246"/>
                                        </p:tgtEl>
                                      </p:cBhvr>
                                    </p:animEffect>
                                    <p:anim calcmode="lin" valueType="num">
                                      <p:cBhvr>
                                        <p:cTn id="38" dur="3000" fill="hold"/>
                                        <p:tgtEl>
                                          <p:spTgt spid="10246"/>
                                        </p:tgtEl>
                                        <p:attrNameLst>
                                          <p:attrName>style.rotation</p:attrName>
                                        </p:attrNameLst>
                                      </p:cBhvr>
                                      <p:tavLst>
                                        <p:tav tm="0">
                                          <p:val>
                                            <p:fltVal val="720"/>
                                          </p:val>
                                        </p:tav>
                                        <p:tav tm="100000">
                                          <p:val>
                                            <p:fltVal val="0"/>
                                          </p:val>
                                        </p:tav>
                                      </p:tavLst>
                                    </p:anim>
                                    <p:anim calcmode="lin" valueType="num">
                                      <p:cBhvr>
                                        <p:cTn id="39" dur="3000" fill="hold"/>
                                        <p:tgtEl>
                                          <p:spTgt spid="10246"/>
                                        </p:tgtEl>
                                        <p:attrNameLst>
                                          <p:attrName>ppt_h</p:attrName>
                                        </p:attrNameLst>
                                      </p:cBhvr>
                                      <p:tavLst>
                                        <p:tav tm="0">
                                          <p:val>
                                            <p:fltVal val="0"/>
                                          </p:val>
                                        </p:tav>
                                        <p:tav tm="100000">
                                          <p:val>
                                            <p:strVal val="#ppt_h"/>
                                          </p:val>
                                        </p:tav>
                                      </p:tavLst>
                                    </p:anim>
                                    <p:anim calcmode="lin" valueType="num">
                                      <p:cBhvr>
                                        <p:cTn id="40" dur="3000" fill="hold"/>
                                        <p:tgtEl>
                                          <p:spTgt spid="10246"/>
                                        </p:tgtEl>
                                        <p:attrNameLst>
                                          <p:attrName>ppt_w</p:attrName>
                                        </p:attrNameLst>
                                      </p:cBhvr>
                                      <p:tavLst>
                                        <p:tav tm="0">
                                          <p:val>
                                            <p:fltVal val="0"/>
                                          </p:val>
                                        </p:tav>
                                        <p:tav tm="100000">
                                          <p:val>
                                            <p:strVal val="#ppt_w"/>
                                          </p:val>
                                        </p:tav>
                                      </p:tavLst>
                                    </p:anim>
                                  </p:childTnLst>
                                </p:cTn>
                              </p:par>
                            </p:childTnLst>
                          </p:cTn>
                        </p:par>
                        <p:par>
                          <p:cTn id="41" fill="hold">
                            <p:stCondLst>
                              <p:cond delay="20000"/>
                            </p:stCondLst>
                            <p:childTnLst>
                              <p:par>
                                <p:cTn id="42" presetID="35" presetClass="entr" presetSubtype="0" fill="hold" nodeType="afterEffect">
                                  <p:stCondLst>
                                    <p:cond delay="1000"/>
                                  </p:stCondLst>
                                  <p:childTnLst>
                                    <p:set>
                                      <p:cBhvr>
                                        <p:cTn id="43" dur="1" fill="hold">
                                          <p:stCondLst>
                                            <p:cond delay="0"/>
                                          </p:stCondLst>
                                        </p:cTn>
                                        <p:tgtEl>
                                          <p:spTgt spid="10244"/>
                                        </p:tgtEl>
                                        <p:attrNameLst>
                                          <p:attrName>style.visibility</p:attrName>
                                        </p:attrNameLst>
                                      </p:cBhvr>
                                      <p:to>
                                        <p:strVal val="visible"/>
                                      </p:to>
                                    </p:set>
                                    <p:animEffect transition="in" filter="fade">
                                      <p:cBhvr>
                                        <p:cTn id="44" dur="3000"/>
                                        <p:tgtEl>
                                          <p:spTgt spid="10244"/>
                                        </p:tgtEl>
                                      </p:cBhvr>
                                    </p:animEffect>
                                    <p:anim calcmode="lin" valueType="num">
                                      <p:cBhvr>
                                        <p:cTn id="45" dur="3000" fill="hold"/>
                                        <p:tgtEl>
                                          <p:spTgt spid="10244"/>
                                        </p:tgtEl>
                                        <p:attrNameLst>
                                          <p:attrName>style.rotation</p:attrName>
                                        </p:attrNameLst>
                                      </p:cBhvr>
                                      <p:tavLst>
                                        <p:tav tm="0">
                                          <p:val>
                                            <p:fltVal val="720"/>
                                          </p:val>
                                        </p:tav>
                                        <p:tav tm="100000">
                                          <p:val>
                                            <p:fltVal val="0"/>
                                          </p:val>
                                        </p:tav>
                                      </p:tavLst>
                                    </p:anim>
                                    <p:anim calcmode="lin" valueType="num">
                                      <p:cBhvr>
                                        <p:cTn id="46" dur="3000" fill="hold"/>
                                        <p:tgtEl>
                                          <p:spTgt spid="10244"/>
                                        </p:tgtEl>
                                        <p:attrNameLst>
                                          <p:attrName>ppt_h</p:attrName>
                                        </p:attrNameLst>
                                      </p:cBhvr>
                                      <p:tavLst>
                                        <p:tav tm="0">
                                          <p:val>
                                            <p:fltVal val="0"/>
                                          </p:val>
                                        </p:tav>
                                        <p:tav tm="100000">
                                          <p:val>
                                            <p:strVal val="#ppt_h"/>
                                          </p:val>
                                        </p:tav>
                                      </p:tavLst>
                                    </p:anim>
                                    <p:anim calcmode="lin" valueType="num">
                                      <p:cBhvr>
                                        <p:cTn id="47" dur="3000" fill="hold"/>
                                        <p:tgtEl>
                                          <p:spTgt spid="10244"/>
                                        </p:tgtEl>
                                        <p:attrNameLst>
                                          <p:attrName>ppt_w</p:attrName>
                                        </p:attrNameLst>
                                      </p:cBhvr>
                                      <p:tavLst>
                                        <p:tav tm="0">
                                          <p:val>
                                            <p:fltVal val="0"/>
                                          </p:val>
                                        </p:tav>
                                        <p:tav tm="100000">
                                          <p:val>
                                            <p:strVal val="#ppt_w"/>
                                          </p:val>
                                        </p:tav>
                                      </p:tavLst>
                                    </p:anim>
                                  </p:childTnLst>
                                </p:cTn>
                              </p:par>
                            </p:childTnLst>
                          </p:cTn>
                        </p:par>
                        <p:par>
                          <p:cTn id="48" fill="hold">
                            <p:stCondLst>
                              <p:cond delay="24000"/>
                            </p:stCondLst>
                            <p:childTnLst>
                              <p:par>
                                <p:cTn id="49" presetID="35" presetClass="entr" presetSubtype="0" fill="hold" nodeType="afterEffect">
                                  <p:stCondLst>
                                    <p:cond delay="1000"/>
                                  </p:stCondLst>
                                  <p:childTnLst>
                                    <p:set>
                                      <p:cBhvr>
                                        <p:cTn id="50" dur="1" fill="hold">
                                          <p:stCondLst>
                                            <p:cond delay="0"/>
                                          </p:stCondLst>
                                        </p:cTn>
                                        <p:tgtEl>
                                          <p:spTgt spid="10245"/>
                                        </p:tgtEl>
                                        <p:attrNameLst>
                                          <p:attrName>style.visibility</p:attrName>
                                        </p:attrNameLst>
                                      </p:cBhvr>
                                      <p:to>
                                        <p:strVal val="visible"/>
                                      </p:to>
                                    </p:set>
                                    <p:animEffect transition="in" filter="fade">
                                      <p:cBhvr>
                                        <p:cTn id="51" dur="3000"/>
                                        <p:tgtEl>
                                          <p:spTgt spid="10245"/>
                                        </p:tgtEl>
                                      </p:cBhvr>
                                    </p:animEffect>
                                    <p:anim calcmode="lin" valueType="num">
                                      <p:cBhvr>
                                        <p:cTn id="52" dur="3000" fill="hold"/>
                                        <p:tgtEl>
                                          <p:spTgt spid="10245"/>
                                        </p:tgtEl>
                                        <p:attrNameLst>
                                          <p:attrName>style.rotation</p:attrName>
                                        </p:attrNameLst>
                                      </p:cBhvr>
                                      <p:tavLst>
                                        <p:tav tm="0">
                                          <p:val>
                                            <p:fltVal val="720"/>
                                          </p:val>
                                        </p:tav>
                                        <p:tav tm="100000">
                                          <p:val>
                                            <p:fltVal val="0"/>
                                          </p:val>
                                        </p:tav>
                                      </p:tavLst>
                                    </p:anim>
                                    <p:anim calcmode="lin" valueType="num">
                                      <p:cBhvr>
                                        <p:cTn id="53" dur="3000" fill="hold"/>
                                        <p:tgtEl>
                                          <p:spTgt spid="10245"/>
                                        </p:tgtEl>
                                        <p:attrNameLst>
                                          <p:attrName>ppt_h</p:attrName>
                                        </p:attrNameLst>
                                      </p:cBhvr>
                                      <p:tavLst>
                                        <p:tav tm="0">
                                          <p:val>
                                            <p:fltVal val="0"/>
                                          </p:val>
                                        </p:tav>
                                        <p:tav tm="100000">
                                          <p:val>
                                            <p:strVal val="#ppt_h"/>
                                          </p:val>
                                        </p:tav>
                                      </p:tavLst>
                                    </p:anim>
                                    <p:anim calcmode="lin" valueType="num">
                                      <p:cBhvr>
                                        <p:cTn id="54" dur="3000" fill="hold"/>
                                        <p:tgtEl>
                                          <p:spTgt spid="10245"/>
                                        </p:tgtEl>
                                        <p:attrNameLst>
                                          <p:attrName>ppt_w</p:attrName>
                                        </p:attrNameLst>
                                      </p:cBhvr>
                                      <p:tavLst>
                                        <p:tav tm="0">
                                          <p:val>
                                            <p:fltVal val="0"/>
                                          </p:val>
                                        </p:tav>
                                        <p:tav tm="100000">
                                          <p:val>
                                            <p:strVal val="#ppt_w"/>
                                          </p:val>
                                        </p:tav>
                                      </p:tavLst>
                                    </p:anim>
                                  </p:childTnLst>
                                </p:cTn>
                              </p:par>
                            </p:childTnLst>
                          </p:cTn>
                        </p:par>
                        <p:par>
                          <p:cTn id="55" fill="hold">
                            <p:stCondLst>
                              <p:cond delay="28000"/>
                            </p:stCondLst>
                            <p:childTnLst>
                              <p:par>
                                <p:cTn id="56" presetID="35" presetClass="entr" presetSubtype="0" fill="hold" nodeType="afterEffect">
                                  <p:stCondLst>
                                    <p:cond delay="1000"/>
                                  </p:stCondLst>
                                  <p:childTnLst>
                                    <p:set>
                                      <p:cBhvr>
                                        <p:cTn id="57" dur="1" fill="hold">
                                          <p:stCondLst>
                                            <p:cond delay="0"/>
                                          </p:stCondLst>
                                        </p:cTn>
                                        <p:tgtEl>
                                          <p:spTgt spid="10253"/>
                                        </p:tgtEl>
                                        <p:attrNameLst>
                                          <p:attrName>style.visibility</p:attrName>
                                        </p:attrNameLst>
                                      </p:cBhvr>
                                      <p:to>
                                        <p:strVal val="visible"/>
                                      </p:to>
                                    </p:set>
                                    <p:animEffect transition="in" filter="fade">
                                      <p:cBhvr>
                                        <p:cTn id="58" dur="3000"/>
                                        <p:tgtEl>
                                          <p:spTgt spid="10253"/>
                                        </p:tgtEl>
                                      </p:cBhvr>
                                    </p:animEffect>
                                    <p:anim calcmode="lin" valueType="num">
                                      <p:cBhvr>
                                        <p:cTn id="59" dur="3000" fill="hold"/>
                                        <p:tgtEl>
                                          <p:spTgt spid="10253"/>
                                        </p:tgtEl>
                                        <p:attrNameLst>
                                          <p:attrName>style.rotation</p:attrName>
                                        </p:attrNameLst>
                                      </p:cBhvr>
                                      <p:tavLst>
                                        <p:tav tm="0">
                                          <p:val>
                                            <p:fltVal val="720"/>
                                          </p:val>
                                        </p:tav>
                                        <p:tav tm="100000">
                                          <p:val>
                                            <p:fltVal val="0"/>
                                          </p:val>
                                        </p:tav>
                                      </p:tavLst>
                                    </p:anim>
                                    <p:anim calcmode="lin" valueType="num">
                                      <p:cBhvr>
                                        <p:cTn id="60" dur="3000" fill="hold"/>
                                        <p:tgtEl>
                                          <p:spTgt spid="10253"/>
                                        </p:tgtEl>
                                        <p:attrNameLst>
                                          <p:attrName>ppt_h</p:attrName>
                                        </p:attrNameLst>
                                      </p:cBhvr>
                                      <p:tavLst>
                                        <p:tav tm="0">
                                          <p:val>
                                            <p:fltVal val="0"/>
                                          </p:val>
                                        </p:tav>
                                        <p:tav tm="100000">
                                          <p:val>
                                            <p:strVal val="#ppt_h"/>
                                          </p:val>
                                        </p:tav>
                                      </p:tavLst>
                                    </p:anim>
                                    <p:anim calcmode="lin" valueType="num">
                                      <p:cBhvr>
                                        <p:cTn id="61" dur="3000" fill="hold"/>
                                        <p:tgtEl>
                                          <p:spTgt spid="10253"/>
                                        </p:tgtEl>
                                        <p:attrNameLst>
                                          <p:attrName>ppt_w</p:attrName>
                                        </p:attrNameLst>
                                      </p:cBhvr>
                                      <p:tavLst>
                                        <p:tav tm="0">
                                          <p:val>
                                            <p:fltVal val="0"/>
                                          </p:val>
                                        </p:tav>
                                        <p:tav tm="100000">
                                          <p:val>
                                            <p:strVal val="#ppt_w"/>
                                          </p:val>
                                        </p:tav>
                                      </p:tavLst>
                                    </p:anim>
                                  </p:childTnLst>
                                </p:cTn>
                              </p:par>
                            </p:childTnLst>
                          </p:cTn>
                        </p:par>
                        <p:par>
                          <p:cTn id="62" fill="hold">
                            <p:stCondLst>
                              <p:cond delay="32000"/>
                            </p:stCondLst>
                            <p:childTnLst>
                              <p:par>
                                <p:cTn id="63" presetID="35" presetClass="entr" presetSubtype="0" fill="hold" nodeType="afterEffect">
                                  <p:stCondLst>
                                    <p:cond delay="100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3000"/>
                                        <p:tgtEl>
                                          <p:spTgt spid="17"/>
                                        </p:tgtEl>
                                      </p:cBhvr>
                                    </p:animEffect>
                                    <p:anim calcmode="lin" valueType="num">
                                      <p:cBhvr>
                                        <p:cTn id="66" dur="3000" fill="hold"/>
                                        <p:tgtEl>
                                          <p:spTgt spid="17"/>
                                        </p:tgtEl>
                                        <p:attrNameLst>
                                          <p:attrName>style.rotation</p:attrName>
                                        </p:attrNameLst>
                                      </p:cBhvr>
                                      <p:tavLst>
                                        <p:tav tm="0">
                                          <p:val>
                                            <p:fltVal val="720"/>
                                          </p:val>
                                        </p:tav>
                                        <p:tav tm="100000">
                                          <p:val>
                                            <p:fltVal val="0"/>
                                          </p:val>
                                        </p:tav>
                                      </p:tavLst>
                                    </p:anim>
                                    <p:anim calcmode="lin" valueType="num">
                                      <p:cBhvr>
                                        <p:cTn id="67" dur="3000" fill="hold"/>
                                        <p:tgtEl>
                                          <p:spTgt spid="17"/>
                                        </p:tgtEl>
                                        <p:attrNameLst>
                                          <p:attrName>ppt_h</p:attrName>
                                        </p:attrNameLst>
                                      </p:cBhvr>
                                      <p:tavLst>
                                        <p:tav tm="0">
                                          <p:val>
                                            <p:fltVal val="0"/>
                                          </p:val>
                                        </p:tav>
                                        <p:tav tm="100000">
                                          <p:val>
                                            <p:strVal val="#ppt_h"/>
                                          </p:val>
                                        </p:tav>
                                      </p:tavLst>
                                    </p:anim>
                                    <p:anim calcmode="lin" valueType="num">
                                      <p:cBhvr>
                                        <p:cTn id="68" dur="3000" fill="hold"/>
                                        <p:tgtEl>
                                          <p:spTgt spid="17"/>
                                        </p:tgtEl>
                                        <p:attrNameLst>
                                          <p:attrName>ppt_w</p:attrName>
                                        </p:attrNameLst>
                                      </p:cBhvr>
                                      <p:tavLst>
                                        <p:tav tm="0">
                                          <p:val>
                                            <p:fltVal val="0"/>
                                          </p:val>
                                        </p:tav>
                                        <p:tav tm="100000">
                                          <p:val>
                                            <p:strVal val="#ppt_w"/>
                                          </p:val>
                                        </p:tav>
                                      </p:tavLst>
                                    </p:anim>
                                  </p:childTnLst>
                                </p:cTn>
                              </p:par>
                            </p:childTnLst>
                          </p:cTn>
                        </p:par>
                        <p:par>
                          <p:cTn id="69" fill="hold">
                            <p:stCondLst>
                              <p:cond delay="36000"/>
                            </p:stCondLst>
                            <p:childTnLst>
                              <p:par>
                                <p:cTn id="70" presetID="35" presetClass="entr" presetSubtype="0" fill="hold" nodeType="afterEffect">
                                  <p:stCondLst>
                                    <p:cond delay="1000"/>
                                  </p:stCondLst>
                                  <p:childTnLst>
                                    <p:set>
                                      <p:cBhvr>
                                        <p:cTn id="71" dur="1" fill="hold">
                                          <p:stCondLst>
                                            <p:cond delay="0"/>
                                          </p:stCondLst>
                                        </p:cTn>
                                        <p:tgtEl>
                                          <p:spTgt spid="10249"/>
                                        </p:tgtEl>
                                        <p:attrNameLst>
                                          <p:attrName>style.visibility</p:attrName>
                                        </p:attrNameLst>
                                      </p:cBhvr>
                                      <p:to>
                                        <p:strVal val="visible"/>
                                      </p:to>
                                    </p:set>
                                    <p:animEffect transition="in" filter="fade">
                                      <p:cBhvr>
                                        <p:cTn id="72" dur="3000"/>
                                        <p:tgtEl>
                                          <p:spTgt spid="10249"/>
                                        </p:tgtEl>
                                      </p:cBhvr>
                                    </p:animEffect>
                                    <p:anim calcmode="lin" valueType="num">
                                      <p:cBhvr>
                                        <p:cTn id="73" dur="3000" fill="hold"/>
                                        <p:tgtEl>
                                          <p:spTgt spid="10249"/>
                                        </p:tgtEl>
                                        <p:attrNameLst>
                                          <p:attrName>style.rotation</p:attrName>
                                        </p:attrNameLst>
                                      </p:cBhvr>
                                      <p:tavLst>
                                        <p:tav tm="0">
                                          <p:val>
                                            <p:fltVal val="720"/>
                                          </p:val>
                                        </p:tav>
                                        <p:tav tm="100000">
                                          <p:val>
                                            <p:fltVal val="0"/>
                                          </p:val>
                                        </p:tav>
                                      </p:tavLst>
                                    </p:anim>
                                    <p:anim calcmode="lin" valueType="num">
                                      <p:cBhvr>
                                        <p:cTn id="74" dur="3000" fill="hold"/>
                                        <p:tgtEl>
                                          <p:spTgt spid="10249"/>
                                        </p:tgtEl>
                                        <p:attrNameLst>
                                          <p:attrName>ppt_h</p:attrName>
                                        </p:attrNameLst>
                                      </p:cBhvr>
                                      <p:tavLst>
                                        <p:tav tm="0">
                                          <p:val>
                                            <p:fltVal val="0"/>
                                          </p:val>
                                        </p:tav>
                                        <p:tav tm="100000">
                                          <p:val>
                                            <p:strVal val="#ppt_h"/>
                                          </p:val>
                                        </p:tav>
                                      </p:tavLst>
                                    </p:anim>
                                    <p:anim calcmode="lin" valueType="num">
                                      <p:cBhvr>
                                        <p:cTn id="75" dur="3000" fill="hold"/>
                                        <p:tgtEl>
                                          <p:spTgt spid="10249"/>
                                        </p:tgtEl>
                                        <p:attrNameLst>
                                          <p:attrName>ppt_w</p:attrName>
                                        </p:attrNameLst>
                                      </p:cBhvr>
                                      <p:tavLst>
                                        <p:tav tm="0">
                                          <p:val>
                                            <p:fltVal val="0"/>
                                          </p:val>
                                        </p:tav>
                                        <p:tav tm="100000">
                                          <p:val>
                                            <p:strVal val="#ppt_w"/>
                                          </p:val>
                                        </p:tav>
                                      </p:tavLst>
                                    </p:anim>
                                  </p:childTnLst>
                                </p:cTn>
                              </p:par>
                            </p:childTnLst>
                          </p:cTn>
                        </p:par>
                        <p:par>
                          <p:cTn id="76" fill="hold">
                            <p:stCondLst>
                              <p:cond delay="40000"/>
                            </p:stCondLst>
                            <p:childTnLst>
                              <p:par>
                                <p:cTn id="77" presetID="35" presetClass="entr" presetSubtype="0" fill="hold" nodeType="afterEffect">
                                  <p:stCondLst>
                                    <p:cond delay="0"/>
                                  </p:stCondLst>
                                  <p:childTnLst>
                                    <p:set>
                                      <p:cBhvr>
                                        <p:cTn id="78" dur="1" fill="hold">
                                          <p:stCondLst>
                                            <p:cond delay="0"/>
                                          </p:stCondLst>
                                        </p:cTn>
                                        <p:tgtEl>
                                          <p:spTgt spid="10254"/>
                                        </p:tgtEl>
                                        <p:attrNameLst>
                                          <p:attrName>style.visibility</p:attrName>
                                        </p:attrNameLst>
                                      </p:cBhvr>
                                      <p:to>
                                        <p:strVal val="visible"/>
                                      </p:to>
                                    </p:set>
                                    <p:animEffect transition="in" filter="fade">
                                      <p:cBhvr>
                                        <p:cTn id="79" dur="3000"/>
                                        <p:tgtEl>
                                          <p:spTgt spid="10254"/>
                                        </p:tgtEl>
                                      </p:cBhvr>
                                    </p:animEffect>
                                    <p:anim calcmode="lin" valueType="num">
                                      <p:cBhvr>
                                        <p:cTn id="80" dur="3000" fill="hold"/>
                                        <p:tgtEl>
                                          <p:spTgt spid="10254"/>
                                        </p:tgtEl>
                                        <p:attrNameLst>
                                          <p:attrName>style.rotation</p:attrName>
                                        </p:attrNameLst>
                                      </p:cBhvr>
                                      <p:tavLst>
                                        <p:tav tm="0">
                                          <p:val>
                                            <p:fltVal val="720"/>
                                          </p:val>
                                        </p:tav>
                                        <p:tav tm="100000">
                                          <p:val>
                                            <p:fltVal val="0"/>
                                          </p:val>
                                        </p:tav>
                                      </p:tavLst>
                                    </p:anim>
                                    <p:anim calcmode="lin" valueType="num">
                                      <p:cBhvr>
                                        <p:cTn id="81" dur="3000" fill="hold"/>
                                        <p:tgtEl>
                                          <p:spTgt spid="10254"/>
                                        </p:tgtEl>
                                        <p:attrNameLst>
                                          <p:attrName>ppt_h</p:attrName>
                                        </p:attrNameLst>
                                      </p:cBhvr>
                                      <p:tavLst>
                                        <p:tav tm="0">
                                          <p:val>
                                            <p:fltVal val="0"/>
                                          </p:val>
                                        </p:tav>
                                        <p:tav tm="100000">
                                          <p:val>
                                            <p:strVal val="#ppt_h"/>
                                          </p:val>
                                        </p:tav>
                                      </p:tavLst>
                                    </p:anim>
                                    <p:anim calcmode="lin" valueType="num">
                                      <p:cBhvr>
                                        <p:cTn id="82" dur="3000" fill="hold"/>
                                        <p:tgtEl>
                                          <p:spTgt spid="10254"/>
                                        </p:tgtEl>
                                        <p:attrNameLst>
                                          <p:attrName>ppt_w</p:attrName>
                                        </p:attrNameLst>
                                      </p:cBhvr>
                                      <p:tavLst>
                                        <p:tav tm="0">
                                          <p:val>
                                            <p:fltVal val="0"/>
                                          </p:val>
                                        </p:tav>
                                        <p:tav tm="100000">
                                          <p:val>
                                            <p:strVal val="#ppt_w"/>
                                          </p:val>
                                        </p:tav>
                                      </p:tavLst>
                                    </p:anim>
                                  </p:childTnLst>
                                </p:cTn>
                              </p:par>
                            </p:childTnLst>
                          </p:cTn>
                        </p:par>
                        <p:par>
                          <p:cTn id="83" fill="hold">
                            <p:stCondLst>
                              <p:cond delay="43000"/>
                            </p:stCondLst>
                            <p:childTnLst>
                              <p:par>
                                <p:cTn id="84" presetID="10" presetClass="entr" presetSubtype="0" fill="hold" nodeType="afterEffect">
                                  <p:stCondLst>
                                    <p:cond delay="1000"/>
                                  </p:stCondLst>
                                  <p:iterate type="lt">
                                    <p:tmPct val="0"/>
                                  </p:iterate>
                                  <p:childTnLst>
                                    <p:set>
                                      <p:cBhvr>
                                        <p:cTn id="85" dur="1" fill="hold">
                                          <p:stCondLst>
                                            <p:cond delay="0"/>
                                          </p:stCondLst>
                                        </p:cTn>
                                        <p:tgtEl>
                                          <p:spTgt spid="10255"/>
                                        </p:tgtEl>
                                        <p:attrNameLst>
                                          <p:attrName>style.visibility</p:attrName>
                                        </p:attrNameLst>
                                      </p:cBhvr>
                                      <p:to>
                                        <p:strVal val="visible"/>
                                      </p:to>
                                    </p:set>
                                    <p:animEffect transition="in" filter="fade">
                                      <p:cBhvr>
                                        <p:cTn id="86" dur="3000"/>
                                        <p:tgtEl>
                                          <p:spTgt spid="10255"/>
                                        </p:tgtEl>
                                      </p:cBhvr>
                                    </p:animEffect>
                                  </p:childTnLst>
                                </p:cTn>
                              </p:par>
                            </p:childTnLst>
                          </p:cTn>
                        </p:par>
                        <p:par>
                          <p:cTn id="87" fill="hold">
                            <p:stCondLst>
                              <p:cond delay="47000"/>
                            </p:stCondLst>
                            <p:childTnLst>
                              <p:par>
                                <p:cTn id="88" presetID="55" presetClass="entr" presetSubtype="0" fill="hold" grpId="0" nodeType="afterEffect">
                                  <p:stCondLst>
                                    <p:cond delay="2000"/>
                                  </p:stCondLst>
                                  <p:childTnLst>
                                    <p:set>
                                      <p:cBhvr>
                                        <p:cTn id="89" dur="1" fill="hold">
                                          <p:stCondLst>
                                            <p:cond delay="0"/>
                                          </p:stCondLst>
                                        </p:cTn>
                                        <p:tgtEl>
                                          <p:spTgt spid="18"/>
                                        </p:tgtEl>
                                        <p:attrNameLst>
                                          <p:attrName>style.visibility</p:attrName>
                                        </p:attrNameLst>
                                      </p:cBhvr>
                                      <p:to>
                                        <p:strVal val="visible"/>
                                      </p:to>
                                    </p:set>
                                    <p:anim calcmode="lin" valueType="num">
                                      <p:cBhvr>
                                        <p:cTn id="90" dur="2000" fill="hold"/>
                                        <p:tgtEl>
                                          <p:spTgt spid="18"/>
                                        </p:tgtEl>
                                        <p:attrNameLst>
                                          <p:attrName>ppt_w</p:attrName>
                                        </p:attrNameLst>
                                      </p:cBhvr>
                                      <p:tavLst>
                                        <p:tav tm="0">
                                          <p:val>
                                            <p:strVal val="#ppt_w*0.70"/>
                                          </p:val>
                                        </p:tav>
                                        <p:tav tm="100000">
                                          <p:val>
                                            <p:strVal val="#ppt_w"/>
                                          </p:val>
                                        </p:tav>
                                      </p:tavLst>
                                    </p:anim>
                                    <p:anim calcmode="lin" valueType="num">
                                      <p:cBhvr>
                                        <p:cTn id="91" dur="2000" fill="hold"/>
                                        <p:tgtEl>
                                          <p:spTgt spid="18"/>
                                        </p:tgtEl>
                                        <p:attrNameLst>
                                          <p:attrName>ppt_h</p:attrName>
                                        </p:attrNameLst>
                                      </p:cBhvr>
                                      <p:tavLst>
                                        <p:tav tm="0">
                                          <p:val>
                                            <p:strVal val="#ppt_h"/>
                                          </p:val>
                                        </p:tav>
                                        <p:tav tm="100000">
                                          <p:val>
                                            <p:strVal val="#ppt_h"/>
                                          </p:val>
                                        </p:tav>
                                      </p:tavLst>
                                    </p:anim>
                                    <p:animEffect transition="in" filter="fade">
                                      <p:cBhvr>
                                        <p:cTn id="9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93"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Privat\04_TVG\Fotos2012\TV-Grafstal-Blache.jpg"/>
          <p:cNvPicPr>
            <a:picLocks noChangeAspect="1" noChangeArrowheads="1"/>
          </p:cNvPicPr>
          <p:nvPr/>
        </p:nvPicPr>
        <p:blipFill>
          <a:blip r:embed="rId2" cstate="print"/>
          <a:srcRect l="9021" r="1594" b="29447"/>
          <a:stretch>
            <a:fillRect/>
          </a:stretch>
        </p:blipFill>
        <p:spPr bwMode="auto">
          <a:xfrm>
            <a:off x="0" y="0"/>
            <a:ext cx="9144000" cy="6858000"/>
          </a:xfrm>
          <a:prstGeom prst="rect">
            <a:avLst/>
          </a:prstGeom>
          <a:noFill/>
        </p:spPr>
      </p:pic>
      <p:sp>
        <p:nvSpPr>
          <p:cNvPr id="3" name="Rechteck 2"/>
          <p:cNvSpPr/>
          <p:nvPr/>
        </p:nvSpPr>
        <p:spPr>
          <a:xfrm>
            <a:off x="0" y="333374"/>
            <a:ext cx="9143999" cy="5170646"/>
          </a:xfrm>
          <a:prstGeom prst="rect">
            <a:avLst/>
          </a:prstGeom>
          <a:noFill/>
        </p:spPr>
        <p:txBody>
          <a:bodyPr wrap="square" lIns="91440" tIns="45720" rIns="91440" bIns="45720">
            <a:spAutoFit/>
          </a:bodyPr>
          <a:lstStyle/>
          <a:p>
            <a:pPr algn="ctr"/>
            <a:r>
              <a:rPr lang="de-DE"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Frutiger 45 Light"/>
              </a:rPr>
              <a:t>Danke an Alle, </a:t>
            </a:r>
            <a:br>
              <a:rPr lang="de-DE"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Frutiger 45 Light"/>
              </a:rPr>
            </a:br>
            <a:r>
              <a:rPr lang="de-DE"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Frutiger 45 Light"/>
              </a:rPr>
              <a:t>die zu einem</a:t>
            </a:r>
          </a:p>
          <a:p>
            <a:pPr algn="ctr"/>
            <a:r>
              <a:rPr lang="de-DE"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Frutiger 45 Light"/>
              </a:rPr>
              <a:t>weiteren </a:t>
            </a:r>
            <a:r>
              <a:rPr lang="de-DE" sz="6600" b="1" dirty="0" err="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Frutiger 45 Light"/>
              </a:rPr>
              <a:t>kuulen</a:t>
            </a:r>
            <a:r>
              <a:rPr lang="de-DE" sz="66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Frutiger 45 Light"/>
              </a:rPr>
              <a:t> TVG-Jahr beigetragen haben.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376363"/>
            <a:ext cx="9143999" cy="1754326"/>
          </a:xfrm>
          <a:prstGeom prst="rect">
            <a:avLst/>
          </a:prstGeom>
          <a:noFill/>
        </p:spPr>
        <p:txBody>
          <a:bodyPr wrap="square" lIns="91440" tIns="45720" rIns="91440" bIns="45720">
            <a:spAutoFit/>
          </a:bodyPr>
          <a:lstStyle/>
          <a:p>
            <a:pPr algn="ctr"/>
            <a:r>
              <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Januar</a:t>
            </a: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Zürcher langlauf-Cup</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pic>
        <p:nvPicPr>
          <p:cNvPr id="2055" name="Picture 7" descr="P:\Privat\04_TVG\Fotos2012\01-Langlauf-Cup ZKB\langlauf_cup_wisslig_5_20120318_1749587007.jpg"/>
          <p:cNvPicPr>
            <a:picLocks noChangeAspect="1" noChangeArrowheads="1"/>
          </p:cNvPicPr>
          <p:nvPr/>
        </p:nvPicPr>
        <p:blipFill>
          <a:blip r:embed="rId3" cstate="print"/>
          <a:srcRect/>
          <a:stretch>
            <a:fillRect/>
          </a:stretch>
        </p:blipFill>
        <p:spPr bwMode="auto">
          <a:xfrm>
            <a:off x="-1" y="0"/>
            <a:ext cx="10253097" cy="6858000"/>
          </a:xfrm>
          <a:prstGeom prst="rect">
            <a:avLst/>
          </a:prstGeom>
          <a:noFill/>
        </p:spPr>
      </p:pic>
      <p:pic>
        <p:nvPicPr>
          <p:cNvPr id="2050" name="Picture 2" descr="P:\Privat\04_TVG\Fotos2012\01-Langlauf-Cup ZKB\langlauf_cup_kyburg_4_20120318_1116787577.jpg"/>
          <p:cNvPicPr>
            <a:picLocks noChangeAspect="1" noChangeArrowheads="1"/>
          </p:cNvPicPr>
          <p:nvPr/>
        </p:nvPicPr>
        <p:blipFill>
          <a:blip r:embed="rId4" cstate="print"/>
          <a:srcRect/>
          <a:stretch>
            <a:fillRect/>
          </a:stretch>
        </p:blipFill>
        <p:spPr bwMode="auto">
          <a:xfrm>
            <a:off x="-695" y="0"/>
            <a:ext cx="10253099" cy="6858000"/>
          </a:xfrm>
          <a:prstGeom prst="rect">
            <a:avLst/>
          </a:prstGeom>
          <a:noFill/>
        </p:spPr>
      </p:pic>
      <p:pic>
        <p:nvPicPr>
          <p:cNvPr id="2053" name="Picture 5" descr="P:\Privat\04_TVG\Fotos2012\01-Langlauf-Cup ZKB\langlauf_cup_kyburg_14_20120318_1191557748.jpg"/>
          <p:cNvPicPr>
            <a:picLocks noChangeAspect="1" noChangeArrowheads="1"/>
          </p:cNvPicPr>
          <p:nvPr/>
        </p:nvPicPr>
        <p:blipFill>
          <a:blip r:embed="rId5" cstate="print"/>
          <a:srcRect/>
          <a:stretch>
            <a:fillRect/>
          </a:stretch>
        </p:blipFill>
        <p:spPr bwMode="auto">
          <a:xfrm>
            <a:off x="5040313" y="-1081029"/>
            <a:ext cx="5310187" cy="7939030"/>
          </a:xfrm>
          <a:prstGeom prst="rect">
            <a:avLst/>
          </a:prstGeom>
          <a:noFill/>
        </p:spPr>
      </p:pic>
      <p:pic>
        <p:nvPicPr>
          <p:cNvPr id="2052" name="Picture 4" descr="P:\Privat\04_TVG\Fotos2012\01-Langlauf-Cup ZKB\langlauf_cup_kyburg_11_20120318_1972644502.jpg"/>
          <p:cNvPicPr>
            <a:picLocks noChangeAspect="1" noChangeArrowheads="1"/>
          </p:cNvPicPr>
          <p:nvPr/>
        </p:nvPicPr>
        <p:blipFill>
          <a:blip r:embed="rId6" cstate="print"/>
          <a:srcRect/>
          <a:stretch>
            <a:fillRect/>
          </a:stretch>
        </p:blipFill>
        <p:spPr bwMode="auto">
          <a:xfrm>
            <a:off x="0" y="-677553"/>
            <a:ext cx="5040313" cy="7535553"/>
          </a:xfrm>
          <a:prstGeom prst="rect">
            <a:avLst/>
          </a:prstGeom>
          <a:noFill/>
        </p:spPr>
      </p:pic>
      <p:pic>
        <p:nvPicPr>
          <p:cNvPr id="2051" name="Picture 3" descr="P:\Privat\04_TVG\Fotos2012\01-Langlauf-Cup ZKB\langlauf_cup_kyburg_9_20120318_1185221623.jpg"/>
          <p:cNvPicPr>
            <a:picLocks noChangeAspect="1" noChangeArrowheads="1"/>
          </p:cNvPicPr>
          <p:nvPr/>
        </p:nvPicPr>
        <p:blipFill>
          <a:blip r:embed="rId7" cstate="print"/>
          <a:srcRect/>
          <a:stretch>
            <a:fillRect/>
          </a:stretch>
        </p:blipFill>
        <p:spPr bwMode="auto">
          <a:xfrm>
            <a:off x="0" y="-727501"/>
            <a:ext cx="11340752" cy="7585501"/>
          </a:xfrm>
          <a:prstGeom prst="rect">
            <a:avLst/>
          </a:prstGeom>
          <a:noFill/>
        </p:spPr>
      </p:pic>
    </p:spTree>
  </p:cSld>
  <p:clrMapOvr>
    <a:masterClrMapping/>
  </p:clrMapOvr>
  <p:transition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3000"/>
                                        <p:tgtEl>
                                          <p:spTgt spid="2055"/>
                                        </p:tgtEl>
                                      </p:cBhvr>
                                    </p:animEffect>
                                    <p:anim calcmode="lin" valueType="num">
                                      <p:cBhvr>
                                        <p:cTn id="8" dur="3000" fill="hold"/>
                                        <p:tgtEl>
                                          <p:spTgt spid="2055"/>
                                        </p:tgtEl>
                                        <p:attrNameLst>
                                          <p:attrName>style.rotation</p:attrName>
                                        </p:attrNameLst>
                                      </p:cBhvr>
                                      <p:tavLst>
                                        <p:tav tm="0">
                                          <p:val>
                                            <p:fltVal val="720"/>
                                          </p:val>
                                        </p:tav>
                                        <p:tav tm="100000">
                                          <p:val>
                                            <p:fltVal val="0"/>
                                          </p:val>
                                        </p:tav>
                                      </p:tavLst>
                                    </p:anim>
                                    <p:anim calcmode="lin" valueType="num">
                                      <p:cBhvr>
                                        <p:cTn id="9" dur="3000" fill="hold"/>
                                        <p:tgtEl>
                                          <p:spTgt spid="2055"/>
                                        </p:tgtEl>
                                        <p:attrNameLst>
                                          <p:attrName>ppt_h</p:attrName>
                                        </p:attrNameLst>
                                      </p:cBhvr>
                                      <p:tavLst>
                                        <p:tav tm="0">
                                          <p:val>
                                            <p:fltVal val="0"/>
                                          </p:val>
                                        </p:tav>
                                        <p:tav tm="100000">
                                          <p:val>
                                            <p:strVal val="#ppt_h"/>
                                          </p:val>
                                        </p:tav>
                                      </p:tavLst>
                                    </p:anim>
                                    <p:anim calcmode="lin" valueType="num">
                                      <p:cBhvr>
                                        <p:cTn id="10" dur="3000" fill="hold"/>
                                        <p:tgtEl>
                                          <p:spTgt spid="2055"/>
                                        </p:tgtEl>
                                        <p:attrNameLst>
                                          <p:attrName>ppt_w</p:attrName>
                                        </p:attrNameLst>
                                      </p:cBhvr>
                                      <p:tavLst>
                                        <p:tav tm="0">
                                          <p:val>
                                            <p:fltVal val="0"/>
                                          </p:val>
                                        </p:tav>
                                        <p:tav tm="100000">
                                          <p:val>
                                            <p:strVal val="#ppt_w"/>
                                          </p:val>
                                        </p:tav>
                                      </p:tavLst>
                                    </p:anim>
                                  </p:childTnLst>
                                </p:cTn>
                              </p:par>
                            </p:childTnLst>
                          </p:cTn>
                        </p:par>
                        <p:par>
                          <p:cTn id="11" fill="hold">
                            <p:stCondLst>
                              <p:cond delay="3000"/>
                            </p:stCondLst>
                            <p:childTnLst>
                              <p:par>
                                <p:cTn id="12" presetID="35" presetClass="entr" presetSubtype="0" fill="hold" nodeType="afterEffect">
                                  <p:stCondLst>
                                    <p:cond delay="200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3000"/>
                                        <p:tgtEl>
                                          <p:spTgt spid="2050"/>
                                        </p:tgtEl>
                                      </p:cBhvr>
                                    </p:animEffect>
                                    <p:anim calcmode="lin" valueType="num">
                                      <p:cBhvr>
                                        <p:cTn id="15" dur="3000" fill="hold"/>
                                        <p:tgtEl>
                                          <p:spTgt spid="2050"/>
                                        </p:tgtEl>
                                        <p:attrNameLst>
                                          <p:attrName>style.rotation</p:attrName>
                                        </p:attrNameLst>
                                      </p:cBhvr>
                                      <p:tavLst>
                                        <p:tav tm="0">
                                          <p:val>
                                            <p:fltVal val="720"/>
                                          </p:val>
                                        </p:tav>
                                        <p:tav tm="100000">
                                          <p:val>
                                            <p:fltVal val="0"/>
                                          </p:val>
                                        </p:tav>
                                      </p:tavLst>
                                    </p:anim>
                                    <p:anim calcmode="lin" valueType="num">
                                      <p:cBhvr>
                                        <p:cTn id="16" dur="3000" fill="hold"/>
                                        <p:tgtEl>
                                          <p:spTgt spid="2050"/>
                                        </p:tgtEl>
                                        <p:attrNameLst>
                                          <p:attrName>ppt_h</p:attrName>
                                        </p:attrNameLst>
                                      </p:cBhvr>
                                      <p:tavLst>
                                        <p:tav tm="0">
                                          <p:val>
                                            <p:fltVal val="0"/>
                                          </p:val>
                                        </p:tav>
                                        <p:tav tm="100000">
                                          <p:val>
                                            <p:strVal val="#ppt_h"/>
                                          </p:val>
                                        </p:tav>
                                      </p:tavLst>
                                    </p:anim>
                                    <p:anim calcmode="lin" valueType="num">
                                      <p:cBhvr>
                                        <p:cTn id="17" dur="3000" fill="hold"/>
                                        <p:tgtEl>
                                          <p:spTgt spid="2050"/>
                                        </p:tgtEl>
                                        <p:attrNameLst>
                                          <p:attrName>ppt_w</p:attrName>
                                        </p:attrNameLst>
                                      </p:cBhvr>
                                      <p:tavLst>
                                        <p:tav tm="0">
                                          <p:val>
                                            <p:fltVal val="0"/>
                                          </p:val>
                                        </p:tav>
                                        <p:tav tm="100000">
                                          <p:val>
                                            <p:strVal val="#ppt_w"/>
                                          </p:val>
                                        </p:tav>
                                      </p:tavLst>
                                    </p:anim>
                                  </p:childTnLst>
                                </p:cTn>
                              </p:par>
                            </p:childTnLst>
                          </p:cTn>
                        </p:par>
                        <p:par>
                          <p:cTn id="18" fill="hold">
                            <p:stCondLst>
                              <p:cond delay="8000"/>
                            </p:stCondLst>
                            <p:childTnLst>
                              <p:par>
                                <p:cTn id="19" presetID="35" presetClass="entr" presetSubtype="0" fill="hold" nodeType="afterEffect">
                                  <p:stCondLst>
                                    <p:cond delay="200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3000"/>
                                        <p:tgtEl>
                                          <p:spTgt spid="2053"/>
                                        </p:tgtEl>
                                      </p:cBhvr>
                                    </p:animEffect>
                                    <p:anim calcmode="lin" valueType="num">
                                      <p:cBhvr>
                                        <p:cTn id="22" dur="3000" fill="hold"/>
                                        <p:tgtEl>
                                          <p:spTgt spid="2053"/>
                                        </p:tgtEl>
                                        <p:attrNameLst>
                                          <p:attrName>style.rotation</p:attrName>
                                        </p:attrNameLst>
                                      </p:cBhvr>
                                      <p:tavLst>
                                        <p:tav tm="0">
                                          <p:val>
                                            <p:fltVal val="720"/>
                                          </p:val>
                                        </p:tav>
                                        <p:tav tm="100000">
                                          <p:val>
                                            <p:fltVal val="0"/>
                                          </p:val>
                                        </p:tav>
                                      </p:tavLst>
                                    </p:anim>
                                    <p:anim calcmode="lin" valueType="num">
                                      <p:cBhvr>
                                        <p:cTn id="23" dur="3000" fill="hold"/>
                                        <p:tgtEl>
                                          <p:spTgt spid="2053"/>
                                        </p:tgtEl>
                                        <p:attrNameLst>
                                          <p:attrName>ppt_h</p:attrName>
                                        </p:attrNameLst>
                                      </p:cBhvr>
                                      <p:tavLst>
                                        <p:tav tm="0">
                                          <p:val>
                                            <p:fltVal val="0"/>
                                          </p:val>
                                        </p:tav>
                                        <p:tav tm="100000">
                                          <p:val>
                                            <p:strVal val="#ppt_h"/>
                                          </p:val>
                                        </p:tav>
                                      </p:tavLst>
                                    </p:anim>
                                    <p:anim calcmode="lin" valueType="num">
                                      <p:cBhvr>
                                        <p:cTn id="24" dur="3000" fill="hold"/>
                                        <p:tgtEl>
                                          <p:spTgt spid="2053"/>
                                        </p:tgtEl>
                                        <p:attrNameLst>
                                          <p:attrName>ppt_w</p:attrName>
                                        </p:attrNameLst>
                                      </p:cBhvr>
                                      <p:tavLst>
                                        <p:tav tm="0">
                                          <p:val>
                                            <p:fltVal val="0"/>
                                          </p:val>
                                        </p:tav>
                                        <p:tav tm="100000">
                                          <p:val>
                                            <p:strVal val="#ppt_w"/>
                                          </p:val>
                                        </p:tav>
                                      </p:tavLst>
                                    </p:anim>
                                  </p:childTnLst>
                                </p:cTn>
                              </p:par>
                              <p:par>
                                <p:cTn id="25" presetID="35" presetClass="entr" presetSubtype="0" fill="hold" nodeType="withEffect">
                                  <p:stCondLst>
                                    <p:cond delay="200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3000"/>
                                        <p:tgtEl>
                                          <p:spTgt spid="2052"/>
                                        </p:tgtEl>
                                      </p:cBhvr>
                                    </p:animEffect>
                                    <p:anim calcmode="lin" valueType="num">
                                      <p:cBhvr>
                                        <p:cTn id="28" dur="3000" fill="hold"/>
                                        <p:tgtEl>
                                          <p:spTgt spid="2052"/>
                                        </p:tgtEl>
                                        <p:attrNameLst>
                                          <p:attrName>style.rotation</p:attrName>
                                        </p:attrNameLst>
                                      </p:cBhvr>
                                      <p:tavLst>
                                        <p:tav tm="0">
                                          <p:val>
                                            <p:fltVal val="720"/>
                                          </p:val>
                                        </p:tav>
                                        <p:tav tm="100000">
                                          <p:val>
                                            <p:fltVal val="0"/>
                                          </p:val>
                                        </p:tav>
                                      </p:tavLst>
                                    </p:anim>
                                    <p:anim calcmode="lin" valueType="num">
                                      <p:cBhvr>
                                        <p:cTn id="29" dur="3000" fill="hold"/>
                                        <p:tgtEl>
                                          <p:spTgt spid="2052"/>
                                        </p:tgtEl>
                                        <p:attrNameLst>
                                          <p:attrName>ppt_h</p:attrName>
                                        </p:attrNameLst>
                                      </p:cBhvr>
                                      <p:tavLst>
                                        <p:tav tm="0">
                                          <p:val>
                                            <p:fltVal val="0"/>
                                          </p:val>
                                        </p:tav>
                                        <p:tav tm="100000">
                                          <p:val>
                                            <p:strVal val="#ppt_h"/>
                                          </p:val>
                                        </p:tav>
                                      </p:tavLst>
                                    </p:anim>
                                    <p:anim calcmode="lin" valueType="num">
                                      <p:cBhvr>
                                        <p:cTn id="30" dur="3000" fill="hold"/>
                                        <p:tgtEl>
                                          <p:spTgt spid="2052"/>
                                        </p:tgtEl>
                                        <p:attrNameLst>
                                          <p:attrName>ppt_w</p:attrName>
                                        </p:attrNameLst>
                                      </p:cBhvr>
                                      <p:tavLst>
                                        <p:tav tm="0">
                                          <p:val>
                                            <p:fltVal val="0"/>
                                          </p:val>
                                        </p:tav>
                                        <p:tav tm="100000">
                                          <p:val>
                                            <p:strVal val="#ppt_w"/>
                                          </p:val>
                                        </p:tav>
                                      </p:tavLst>
                                    </p:anim>
                                  </p:childTnLst>
                                </p:cTn>
                              </p:par>
                            </p:childTnLst>
                          </p:cTn>
                        </p:par>
                        <p:par>
                          <p:cTn id="31" fill="hold">
                            <p:stCondLst>
                              <p:cond delay="13000"/>
                            </p:stCondLst>
                            <p:childTnLst>
                              <p:par>
                                <p:cTn id="32" presetID="35" presetClass="entr" presetSubtype="0" fill="hold" nodeType="afterEffect">
                                  <p:stCondLst>
                                    <p:cond delay="2000"/>
                                  </p:stCondLst>
                                  <p:childTnLst>
                                    <p:set>
                                      <p:cBhvr>
                                        <p:cTn id="33" dur="1" fill="hold">
                                          <p:stCondLst>
                                            <p:cond delay="0"/>
                                          </p:stCondLst>
                                        </p:cTn>
                                        <p:tgtEl>
                                          <p:spTgt spid="2051"/>
                                        </p:tgtEl>
                                        <p:attrNameLst>
                                          <p:attrName>style.visibility</p:attrName>
                                        </p:attrNameLst>
                                      </p:cBhvr>
                                      <p:to>
                                        <p:strVal val="visible"/>
                                      </p:to>
                                    </p:set>
                                    <p:animEffect transition="in" filter="fade">
                                      <p:cBhvr>
                                        <p:cTn id="34" dur="3000"/>
                                        <p:tgtEl>
                                          <p:spTgt spid="2051"/>
                                        </p:tgtEl>
                                      </p:cBhvr>
                                    </p:animEffect>
                                    <p:anim calcmode="lin" valueType="num">
                                      <p:cBhvr>
                                        <p:cTn id="35" dur="3000" fill="hold"/>
                                        <p:tgtEl>
                                          <p:spTgt spid="2051"/>
                                        </p:tgtEl>
                                        <p:attrNameLst>
                                          <p:attrName>style.rotation</p:attrName>
                                        </p:attrNameLst>
                                      </p:cBhvr>
                                      <p:tavLst>
                                        <p:tav tm="0">
                                          <p:val>
                                            <p:fltVal val="720"/>
                                          </p:val>
                                        </p:tav>
                                        <p:tav tm="100000">
                                          <p:val>
                                            <p:fltVal val="0"/>
                                          </p:val>
                                        </p:tav>
                                      </p:tavLst>
                                    </p:anim>
                                    <p:anim calcmode="lin" valueType="num">
                                      <p:cBhvr>
                                        <p:cTn id="36" dur="3000" fill="hold"/>
                                        <p:tgtEl>
                                          <p:spTgt spid="2051"/>
                                        </p:tgtEl>
                                        <p:attrNameLst>
                                          <p:attrName>ppt_h</p:attrName>
                                        </p:attrNameLst>
                                      </p:cBhvr>
                                      <p:tavLst>
                                        <p:tav tm="0">
                                          <p:val>
                                            <p:fltVal val="0"/>
                                          </p:val>
                                        </p:tav>
                                        <p:tav tm="100000">
                                          <p:val>
                                            <p:strVal val="#ppt_h"/>
                                          </p:val>
                                        </p:tav>
                                      </p:tavLst>
                                    </p:anim>
                                    <p:anim calcmode="lin" valueType="num">
                                      <p:cBhvr>
                                        <p:cTn id="37" dur="3000" fill="hold"/>
                                        <p:tgtEl>
                                          <p:spTgt spid="205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376363"/>
            <a:ext cx="9143999" cy="1754326"/>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märz</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Skiweekend </a:t>
            </a: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fronalp</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11271" name="Picture 7" descr="P:\Privat\04_TVG\Fotos2012\02-Skiweekend\skiweekend_26_20120318_1771653463.jpg"/>
          <p:cNvPicPr>
            <a:picLocks noChangeAspect="1" noChangeArrowheads="1"/>
          </p:cNvPicPr>
          <p:nvPr/>
        </p:nvPicPr>
        <p:blipFill>
          <a:blip r:embed="rId2" cstate="print"/>
          <a:srcRect t="8257" r="15571"/>
          <a:stretch>
            <a:fillRect/>
          </a:stretch>
        </p:blipFill>
        <p:spPr bwMode="auto">
          <a:xfrm>
            <a:off x="2915816" y="-1"/>
            <a:ext cx="1643531" cy="2381199"/>
          </a:xfrm>
          <a:prstGeom prst="rect">
            <a:avLst/>
          </a:prstGeom>
          <a:noFill/>
        </p:spPr>
      </p:pic>
      <p:pic>
        <p:nvPicPr>
          <p:cNvPr id="11272" name="Picture 8" descr="P:\Privat\04_TVG\Fotos2012\02-Skiweekend\skiweekend_31_20120318_1753238899.jpg"/>
          <p:cNvPicPr>
            <a:picLocks noChangeAspect="1" noChangeArrowheads="1"/>
          </p:cNvPicPr>
          <p:nvPr/>
        </p:nvPicPr>
        <p:blipFill>
          <a:blip r:embed="rId3" cstate="print"/>
          <a:srcRect/>
          <a:stretch>
            <a:fillRect/>
          </a:stretch>
        </p:blipFill>
        <p:spPr bwMode="auto">
          <a:xfrm>
            <a:off x="0" y="4671138"/>
            <a:ext cx="2915816" cy="2186862"/>
          </a:xfrm>
          <a:prstGeom prst="rect">
            <a:avLst/>
          </a:prstGeom>
          <a:noFill/>
        </p:spPr>
      </p:pic>
      <p:pic>
        <p:nvPicPr>
          <p:cNvPr id="11284" name="Picture 20" descr="P:\Privat\04_TVG\Fotos2012\02-Skiweekend\skiweekend_53_20120318_1227914483.jpg"/>
          <p:cNvPicPr>
            <a:picLocks noChangeAspect="1" noChangeArrowheads="1"/>
          </p:cNvPicPr>
          <p:nvPr/>
        </p:nvPicPr>
        <p:blipFill>
          <a:blip r:embed="rId4" cstate="print"/>
          <a:srcRect/>
          <a:stretch>
            <a:fillRect/>
          </a:stretch>
        </p:blipFill>
        <p:spPr bwMode="auto">
          <a:xfrm>
            <a:off x="4571289" y="0"/>
            <a:ext cx="1585036" cy="2348879"/>
          </a:xfrm>
          <a:prstGeom prst="rect">
            <a:avLst/>
          </a:prstGeom>
          <a:noFill/>
        </p:spPr>
      </p:pic>
      <p:pic>
        <p:nvPicPr>
          <p:cNvPr id="11286" name="Picture 22" descr="P:\Privat\04_TVG\Fotos2012\02-Skiweekend\skiweekend_55_20120318_1488148463.jpg"/>
          <p:cNvPicPr>
            <a:picLocks noChangeAspect="1" noChangeArrowheads="1"/>
          </p:cNvPicPr>
          <p:nvPr/>
        </p:nvPicPr>
        <p:blipFill>
          <a:blip r:embed="rId5" cstate="print"/>
          <a:srcRect/>
          <a:stretch>
            <a:fillRect/>
          </a:stretch>
        </p:blipFill>
        <p:spPr bwMode="auto">
          <a:xfrm>
            <a:off x="0" y="-27384"/>
            <a:ext cx="2915816" cy="4320975"/>
          </a:xfrm>
          <a:prstGeom prst="rect">
            <a:avLst/>
          </a:prstGeom>
          <a:noFill/>
        </p:spPr>
      </p:pic>
      <p:pic>
        <p:nvPicPr>
          <p:cNvPr id="11288" name="Picture 24" descr="P:\Privat\04_TVG\Fotos2012\02-Skiweekend\skiweekend_6_20120318_1224979677.jpg"/>
          <p:cNvPicPr>
            <a:picLocks noChangeAspect="1" noChangeArrowheads="1"/>
          </p:cNvPicPr>
          <p:nvPr/>
        </p:nvPicPr>
        <p:blipFill>
          <a:blip r:embed="rId6" cstate="print"/>
          <a:srcRect/>
          <a:stretch>
            <a:fillRect/>
          </a:stretch>
        </p:blipFill>
        <p:spPr bwMode="auto">
          <a:xfrm>
            <a:off x="6156325" y="0"/>
            <a:ext cx="2987675" cy="4293096"/>
          </a:xfrm>
          <a:prstGeom prst="rect">
            <a:avLst/>
          </a:prstGeom>
          <a:noFill/>
        </p:spPr>
      </p:pic>
      <p:pic>
        <p:nvPicPr>
          <p:cNvPr id="11293" name="Picture 29" descr="P:\Privat\04_TVG\Fotos2012\02-Skiweekend\skiweekend_24_20120318_1037899687.jpg"/>
          <p:cNvPicPr>
            <a:picLocks noChangeAspect="1" noChangeArrowheads="1"/>
          </p:cNvPicPr>
          <p:nvPr/>
        </p:nvPicPr>
        <p:blipFill>
          <a:blip r:embed="rId7" cstate="print"/>
          <a:srcRect/>
          <a:stretch>
            <a:fillRect/>
          </a:stretch>
        </p:blipFill>
        <p:spPr bwMode="auto">
          <a:xfrm>
            <a:off x="6156325" y="4617244"/>
            <a:ext cx="2987675" cy="2240757"/>
          </a:xfrm>
          <a:prstGeom prst="rect">
            <a:avLst/>
          </a:prstGeom>
          <a:noFill/>
        </p:spPr>
      </p:pic>
      <p:pic>
        <p:nvPicPr>
          <p:cNvPr id="11295" name="Picture 31" descr="P:\Privat\04_TVG\Fotos2012\02-Skiweekend\skiweekend_7_20120318_1636239824.jpg"/>
          <p:cNvPicPr>
            <a:picLocks noChangeAspect="1" noChangeArrowheads="1"/>
          </p:cNvPicPr>
          <p:nvPr/>
        </p:nvPicPr>
        <p:blipFill>
          <a:blip r:embed="rId8" cstate="print"/>
          <a:srcRect b="20571"/>
          <a:stretch>
            <a:fillRect/>
          </a:stretch>
        </p:blipFill>
        <p:spPr bwMode="auto">
          <a:xfrm>
            <a:off x="2771799" y="2348880"/>
            <a:ext cx="3384525" cy="2016224"/>
          </a:xfrm>
          <a:prstGeom prst="rect">
            <a:avLst/>
          </a:prstGeom>
          <a:noFill/>
        </p:spPr>
      </p:pic>
      <p:pic>
        <p:nvPicPr>
          <p:cNvPr id="11296" name="Picture 32" descr="P:\Privat\04_TVG\Fotos2012\02-Skiweekend\skiweekend_12_20120318_1142764018.jpg"/>
          <p:cNvPicPr>
            <a:picLocks noChangeAspect="1" noChangeArrowheads="1"/>
          </p:cNvPicPr>
          <p:nvPr/>
        </p:nvPicPr>
        <p:blipFill>
          <a:blip r:embed="rId9" cstate="print"/>
          <a:srcRect/>
          <a:stretch>
            <a:fillRect/>
          </a:stretch>
        </p:blipFill>
        <p:spPr bwMode="auto">
          <a:xfrm>
            <a:off x="3024535" y="4653136"/>
            <a:ext cx="2987625" cy="2240719"/>
          </a:xfrm>
          <a:prstGeom prst="rect">
            <a:avLst/>
          </a:prstGeom>
          <a:noFill/>
        </p:spPr>
      </p:pic>
      <p:pic>
        <p:nvPicPr>
          <p:cNvPr id="11269" name="Picture 5" descr="P:\Privat\04_TVG\Fotos2012\02-Skiweekend\skiweekend_23_20120318_1413783534.jpg"/>
          <p:cNvPicPr>
            <a:picLocks noChangeAspect="1" noChangeArrowheads="1"/>
          </p:cNvPicPr>
          <p:nvPr/>
        </p:nvPicPr>
        <p:blipFill>
          <a:blip r:embed="rId10" cstate="print"/>
          <a:srcRect/>
          <a:stretch>
            <a:fillRect/>
          </a:stretch>
        </p:blipFill>
        <p:spPr bwMode="auto">
          <a:xfrm>
            <a:off x="2748824" y="1916832"/>
            <a:ext cx="3551964" cy="2663973"/>
          </a:xfrm>
          <a:prstGeom prst="rect">
            <a:avLst/>
          </a:prstGeom>
          <a:noFill/>
        </p:spPr>
      </p:pic>
      <p:pic>
        <p:nvPicPr>
          <p:cNvPr id="11273" name="Picture 9" descr="P:\Privat\04_TVG\Fotos2012\02-Skiweekend\skiweekend_35_20120318_1031308495.jpg"/>
          <p:cNvPicPr>
            <a:picLocks noChangeAspect="1" noChangeArrowheads="1"/>
          </p:cNvPicPr>
          <p:nvPr/>
        </p:nvPicPr>
        <p:blipFill>
          <a:blip r:embed="rId11" cstate="print"/>
          <a:srcRect/>
          <a:stretch>
            <a:fillRect/>
          </a:stretch>
        </p:blipFill>
        <p:spPr bwMode="auto">
          <a:xfrm>
            <a:off x="0" y="1016000"/>
            <a:ext cx="2107277" cy="1421477"/>
          </a:xfrm>
          <a:prstGeom prst="rect">
            <a:avLst/>
          </a:prstGeom>
          <a:noFill/>
        </p:spPr>
      </p:pic>
      <p:pic>
        <p:nvPicPr>
          <p:cNvPr id="11274" name="Picture 10" descr="P:\Privat\04_TVG\Fotos2012\02-Skiweekend\skiweekend_36_20120318_1484468129.jpg"/>
          <p:cNvPicPr>
            <a:picLocks noChangeAspect="1" noChangeArrowheads="1"/>
          </p:cNvPicPr>
          <p:nvPr/>
        </p:nvPicPr>
        <p:blipFill>
          <a:blip r:embed="rId12" cstate="print"/>
          <a:srcRect/>
          <a:stretch>
            <a:fillRect/>
          </a:stretch>
        </p:blipFill>
        <p:spPr bwMode="auto">
          <a:xfrm>
            <a:off x="4320480" y="3964136"/>
            <a:ext cx="2107277" cy="1421477"/>
          </a:xfrm>
          <a:prstGeom prst="rect">
            <a:avLst/>
          </a:prstGeom>
          <a:noFill/>
        </p:spPr>
      </p:pic>
      <p:pic>
        <p:nvPicPr>
          <p:cNvPr id="11275" name="Picture 11" descr="P:\Privat\04_TVG\Fotos2012\02-Skiweekend\skiweekend_37_20120318_1314250751.jpg"/>
          <p:cNvPicPr>
            <a:picLocks noChangeAspect="1" noChangeArrowheads="1"/>
          </p:cNvPicPr>
          <p:nvPr/>
        </p:nvPicPr>
        <p:blipFill>
          <a:blip r:embed="rId13" cstate="print"/>
          <a:srcRect/>
          <a:stretch>
            <a:fillRect/>
          </a:stretch>
        </p:blipFill>
        <p:spPr bwMode="auto">
          <a:xfrm>
            <a:off x="6480720" y="2486883"/>
            <a:ext cx="2107277" cy="1421477"/>
          </a:xfrm>
          <a:prstGeom prst="rect">
            <a:avLst/>
          </a:prstGeom>
          <a:noFill/>
        </p:spPr>
      </p:pic>
      <p:pic>
        <p:nvPicPr>
          <p:cNvPr id="11276" name="Picture 12" descr="P:\Privat\04_TVG\Fotos2012\02-Skiweekend\skiweekend_39_20120318_1492470196.jpg"/>
          <p:cNvPicPr>
            <a:picLocks noChangeAspect="1" noChangeArrowheads="1"/>
          </p:cNvPicPr>
          <p:nvPr/>
        </p:nvPicPr>
        <p:blipFill>
          <a:blip r:embed="rId14" cstate="print"/>
          <a:srcRect/>
          <a:stretch>
            <a:fillRect/>
          </a:stretch>
        </p:blipFill>
        <p:spPr bwMode="auto">
          <a:xfrm>
            <a:off x="2160240" y="1016000"/>
            <a:ext cx="2107277" cy="1421477"/>
          </a:xfrm>
          <a:prstGeom prst="rect">
            <a:avLst/>
          </a:prstGeom>
          <a:noFill/>
        </p:spPr>
      </p:pic>
      <p:pic>
        <p:nvPicPr>
          <p:cNvPr id="11277" name="Picture 13" descr="P:\Privat\04_TVG\Fotos2012\02-Skiweekend\skiweekend_41_20120318_2064940899.jpg"/>
          <p:cNvPicPr>
            <a:picLocks noChangeAspect="1" noChangeArrowheads="1"/>
          </p:cNvPicPr>
          <p:nvPr/>
        </p:nvPicPr>
        <p:blipFill>
          <a:blip r:embed="rId15" cstate="print"/>
          <a:srcRect/>
          <a:stretch>
            <a:fillRect/>
          </a:stretch>
        </p:blipFill>
        <p:spPr bwMode="auto">
          <a:xfrm>
            <a:off x="4320480" y="2486883"/>
            <a:ext cx="2107277" cy="1421477"/>
          </a:xfrm>
          <a:prstGeom prst="rect">
            <a:avLst/>
          </a:prstGeom>
          <a:noFill/>
        </p:spPr>
      </p:pic>
      <p:pic>
        <p:nvPicPr>
          <p:cNvPr id="11278" name="Picture 14" descr="P:\Privat\04_TVG\Fotos2012\02-Skiweekend\skiweekend_43_20120318_1905470145.jpg"/>
          <p:cNvPicPr>
            <a:picLocks noChangeAspect="1" noChangeArrowheads="1"/>
          </p:cNvPicPr>
          <p:nvPr/>
        </p:nvPicPr>
        <p:blipFill>
          <a:blip r:embed="rId16" cstate="print"/>
          <a:srcRect/>
          <a:stretch>
            <a:fillRect/>
          </a:stretch>
        </p:blipFill>
        <p:spPr bwMode="auto">
          <a:xfrm>
            <a:off x="6487194" y="3951610"/>
            <a:ext cx="2107277" cy="1421477"/>
          </a:xfrm>
          <a:prstGeom prst="rect">
            <a:avLst/>
          </a:prstGeom>
          <a:noFill/>
        </p:spPr>
      </p:pic>
      <p:pic>
        <p:nvPicPr>
          <p:cNvPr id="11279" name="Picture 15" descr="P:\Privat\04_TVG\Fotos2012\02-Skiweekend\skiweekend_45_20120318_1195872858.jpg"/>
          <p:cNvPicPr>
            <a:picLocks noChangeAspect="1" noChangeArrowheads="1"/>
          </p:cNvPicPr>
          <p:nvPr/>
        </p:nvPicPr>
        <p:blipFill>
          <a:blip r:embed="rId17" cstate="print"/>
          <a:srcRect/>
          <a:stretch>
            <a:fillRect/>
          </a:stretch>
        </p:blipFill>
        <p:spPr bwMode="auto">
          <a:xfrm>
            <a:off x="0" y="2486883"/>
            <a:ext cx="2107277" cy="1421477"/>
          </a:xfrm>
          <a:prstGeom prst="rect">
            <a:avLst/>
          </a:prstGeom>
          <a:noFill/>
        </p:spPr>
      </p:pic>
      <p:pic>
        <p:nvPicPr>
          <p:cNvPr id="11280" name="Picture 16" descr="P:\Privat\04_TVG\Fotos2012\02-Skiweekend\skiweekend_46_20120318_1054318329.jpg"/>
          <p:cNvPicPr>
            <a:picLocks noChangeAspect="1" noChangeArrowheads="1"/>
          </p:cNvPicPr>
          <p:nvPr/>
        </p:nvPicPr>
        <p:blipFill>
          <a:blip r:embed="rId18" cstate="print"/>
          <a:srcRect/>
          <a:stretch>
            <a:fillRect/>
          </a:stretch>
        </p:blipFill>
        <p:spPr bwMode="auto">
          <a:xfrm>
            <a:off x="2160240" y="2486883"/>
            <a:ext cx="2107277" cy="1421477"/>
          </a:xfrm>
          <a:prstGeom prst="rect">
            <a:avLst/>
          </a:prstGeom>
          <a:noFill/>
        </p:spPr>
      </p:pic>
      <p:pic>
        <p:nvPicPr>
          <p:cNvPr id="11281" name="Picture 17" descr="P:\Privat\04_TVG\Fotos2012\02-Skiweekend\skiweekend_47_20120318_1172288220.jpg"/>
          <p:cNvPicPr>
            <a:picLocks noChangeAspect="1" noChangeArrowheads="1"/>
          </p:cNvPicPr>
          <p:nvPr/>
        </p:nvPicPr>
        <p:blipFill>
          <a:blip r:embed="rId19" cstate="print"/>
          <a:srcRect/>
          <a:stretch>
            <a:fillRect/>
          </a:stretch>
        </p:blipFill>
        <p:spPr bwMode="auto">
          <a:xfrm>
            <a:off x="6474" y="3951610"/>
            <a:ext cx="2107277" cy="1421477"/>
          </a:xfrm>
          <a:prstGeom prst="rect">
            <a:avLst/>
          </a:prstGeom>
          <a:noFill/>
        </p:spPr>
      </p:pic>
      <p:pic>
        <p:nvPicPr>
          <p:cNvPr id="11282" name="Picture 18" descr="P:\Privat\04_TVG\Fotos2012\02-Skiweekend\skiweekend_49_20120318_2016542410.jpg"/>
          <p:cNvPicPr>
            <a:picLocks noChangeAspect="1" noChangeArrowheads="1"/>
          </p:cNvPicPr>
          <p:nvPr/>
        </p:nvPicPr>
        <p:blipFill>
          <a:blip r:embed="rId20" cstate="print"/>
          <a:srcRect/>
          <a:stretch>
            <a:fillRect/>
          </a:stretch>
        </p:blipFill>
        <p:spPr bwMode="auto">
          <a:xfrm>
            <a:off x="4320480" y="1016000"/>
            <a:ext cx="2107277" cy="1421477"/>
          </a:xfrm>
          <a:prstGeom prst="rect">
            <a:avLst/>
          </a:prstGeom>
          <a:noFill/>
        </p:spPr>
      </p:pic>
      <p:pic>
        <p:nvPicPr>
          <p:cNvPr id="11283" name="Picture 19" descr="P:\Privat\04_TVG\Fotos2012\02-Skiweekend\skiweekend_51_20120318_1284267441.jpg"/>
          <p:cNvPicPr>
            <a:picLocks noChangeAspect="1" noChangeArrowheads="1"/>
          </p:cNvPicPr>
          <p:nvPr/>
        </p:nvPicPr>
        <p:blipFill>
          <a:blip r:embed="rId21" cstate="print"/>
          <a:srcRect/>
          <a:stretch>
            <a:fillRect/>
          </a:stretch>
        </p:blipFill>
        <p:spPr bwMode="auto">
          <a:xfrm>
            <a:off x="6480720" y="1016000"/>
            <a:ext cx="2107277" cy="1421477"/>
          </a:xfrm>
          <a:prstGeom prst="rect">
            <a:avLst/>
          </a:prstGeom>
          <a:noFill/>
        </p:spPr>
      </p:pic>
      <p:pic>
        <p:nvPicPr>
          <p:cNvPr id="11285" name="Picture 21" descr="P:\Privat\04_TVG\Fotos2012\02-Skiweekend\skiweekend_54_20120318_1212245268.jpg"/>
          <p:cNvPicPr>
            <a:picLocks noChangeAspect="1" noChangeArrowheads="1"/>
          </p:cNvPicPr>
          <p:nvPr/>
        </p:nvPicPr>
        <p:blipFill>
          <a:blip r:embed="rId22" cstate="print"/>
          <a:srcRect/>
          <a:stretch>
            <a:fillRect/>
          </a:stretch>
        </p:blipFill>
        <p:spPr bwMode="auto">
          <a:xfrm>
            <a:off x="2166714" y="3951610"/>
            <a:ext cx="2107277" cy="1421477"/>
          </a:xfrm>
          <a:prstGeom prst="rect">
            <a:avLst/>
          </a:prstGeom>
          <a:noFill/>
        </p:spPr>
      </p:pic>
    </p:spTree>
  </p:cSld>
  <p:clrMapOvr>
    <a:masterClrMapping/>
  </p:clrMapOvr>
  <p:transition advClick="0" advTm="6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1500"/>
                                  </p:stCondLst>
                                  <p:childTnLst>
                                    <p:set>
                                      <p:cBhvr>
                                        <p:cTn id="6" dur="1" fill="hold">
                                          <p:stCondLst>
                                            <p:cond delay="0"/>
                                          </p:stCondLst>
                                        </p:cTn>
                                        <p:tgtEl>
                                          <p:spTgt spid="11286"/>
                                        </p:tgtEl>
                                        <p:attrNameLst>
                                          <p:attrName>style.visibility</p:attrName>
                                        </p:attrNameLst>
                                      </p:cBhvr>
                                      <p:to>
                                        <p:strVal val="visible"/>
                                      </p:to>
                                    </p:set>
                                    <p:animEffect transition="in" filter="strips(downLeft)">
                                      <p:cBhvr>
                                        <p:cTn id="7" dur="2000"/>
                                        <p:tgtEl>
                                          <p:spTgt spid="11286"/>
                                        </p:tgtEl>
                                      </p:cBhvr>
                                    </p:animEffect>
                                  </p:childTnLst>
                                </p:cTn>
                              </p:par>
                            </p:childTnLst>
                          </p:cTn>
                        </p:par>
                        <p:par>
                          <p:cTn id="8" fill="hold">
                            <p:stCondLst>
                              <p:cond delay="3500"/>
                            </p:stCondLst>
                            <p:childTnLst>
                              <p:par>
                                <p:cTn id="9" presetID="18" presetClass="entr" presetSubtype="12" fill="hold" nodeType="afterEffect">
                                  <p:stCondLst>
                                    <p:cond delay="1000"/>
                                  </p:stCondLst>
                                  <p:childTnLst>
                                    <p:set>
                                      <p:cBhvr>
                                        <p:cTn id="10" dur="1" fill="hold">
                                          <p:stCondLst>
                                            <p:cond delay="0"/>
                                          </p:stCondLst>
                                        </p:cTn>
                                        <p:tgtEl>
                                          <p:spTgt spid="11293"/>
                                        </p:tgtEl>
                                        <p:attrNameLst>
                                          <p:attrName>style.visibility</p:attrName>
                                        </p:attrNameLst>
                                      </p:cBhvr>
                                      <p:to>
                                        <p:strVal val="visible"/>
                                      </p:to>
                                    </p:set>
                                    <p:animEffect transition="in" filter="strips(downLeft)">
                                      <p:cBhvr>
                                        <p:cTn id="11" dur="2000"/>
                                        <p:tgtEl>
                                          <p:spTgt spid="11293"/>
                                        </p:tgtEl>
                                      </p:cBhvr>
                                    </p:animEffect>
                                  </p:childTnLst>
                                </p:cTn>
                              </p:par>
                            </p:childTnLst>
                          </p:cTn>
                        </p:par>
                        <p:par>
                          <p:cTn id="12" fill="hold">
                            <p:stCondLst>
                              <p:cond delay="6500"/>
                            </p:stCondLst>
                            <p:childTnLst>
                              <p:par>
                                <p:cTn id="13" presetID="18" presetClass="entr" presetSubtype="12" fill="hold" nodeType="afterEffect">
                                  <p:stCondLst>
                                    <p:cond delay="1000"/>
                                  </p:stCondLst>
                                  <p:childTnLst>
                                    <p:set>
                                      <p:cBhvr>
                                        <p:cTn id="14" dur="1" fill="hold">
                                          <p:stCondLst>
                                            <p:cond delay="0"/>
                                          </p:stCondLst>
                                        </p:cTn>
                                        <p:tgtEl>
                                          <p:spTgt spid="11288"/>
                                        </p:tgtEl>
                                        <p:attrNameLst>
                                          <p:attrName>style.visibility</p:attrName>
                                        </p:attrNameLst>
                                      </p:cBhvr>
                                      <p:to>
                                        <p:strVal val="visible"/>
                                      </p:to>
                                    </p:set>
                                    <p:animEffect transition="in" filter="strips(downLeft)">
                                      <p:cBhvr>
                                        <p:cTn id="15" dur="2000"/>
                                        <p:tgtEl>
                                          <p:spTgt spid="11288"/>
                                        </p:tgtEl>
                                      </p:cBhvr>
                                    </p:animEffect>
                                  </p:childTnLst>
                                </p:cTn>
                              </p:par>
                            </p:childTnLst>
                          </p:cTn>
                        </p:par>
                        <p:par>
                          <p:cTn id="16" fill="hold">
                            <p:stCondLst>
                              <p:cond delay="9500"/>
                            </p:stCondLst>
                            <p:childTnLst>
                              <p:par>
                                <p:cTn id="17" presetID="18" presetClass="entr" presetSubtype="12" fill="hold" nodeType="afterEffect">
                                  <p:stCondLst>
                                    <p:cond delay="1000"/>
                                  </p:stCondLst>
                                  <p:childTnLst>
                                    <p:set>
                                      <p:cBhvr>
                                        <p:cTn id="18" dur="1" fill="hold">
                                          <p:stCondLst>
                                            <p:cond delay="0"/>
                                          </p:stCondLst>
                                        </p:cTn>
                                        <p:tgtEl>
                                          <p:spTgt spid="11272"/>
                                        </p:tgtEl>
                                        <p:attrNameLst>
                                          <p:attrName>style.visibility</p:attrName>
                                        </p:attrNameLst>
                                      </p:cBhvr>
                                      <p:to>
                                        <p:strVal val="visible"/>
                                      </p:to>
                                    </p:set>
                                    <p:animEffect transition="in" filter="strips(downLeft)">
                                      <p:cBhvr>
                                        <p:cTn id="19" dur="2000"/>
                                        <p:tgtEl>
                                          <p:spTgt spid="11272"/>
                                        </p:tgtEl>
                                      </p:cBhvr>
                                    </p:animEffect>
                                  </p:childTnLst>
                                </p:cTn>
                              </p:par>
                            </p:childTnLst>
                          </p:cTn>
                        </p:par>
                        <p:par>
                          <p:cTn id="20" fill="hold">
                            <p:stCondLst>
                              <p:cond delay="12500"/>
                            </p:stCondLst>
                            <p:childTnLst>
                              <p:par>
                                <p:cTn id="21" presetID="18" presetClass="entr" presetSubtype="12" fill="hold" nodeType="afterEffect">
                                  <p:stCondLst>
                                    <p:cond delay="1000"/>
                                  </p:stCondLst>
                                  <p:childTnLst>
                                    <p:set>
                                      <p:cBhvr>
                                        <p:cTn id="22" dur="1" fill="hold">
                                          <p:stCondLst>
                                            <p:cond delay="0"/>
                                          </p:stCondLst>
                                        </p:cTn>
                                        <p:tgtEl>
                                          <p:spTgt spid="11271"/>
                                        </p:tgtEl>
                                        <p:attrNameLst>
                                          <p:attrName>style.visibility</p:attrName>
                                        </p:attrNameLst>
                                      </p:cBhvr>
                                      <p:to>
                                        <p:strVal val="visible"/>
                                      </p:to>
                                    </p:set>
                                    <p:animEffect transition="in" filter="strips(downLeft)">
                                      <p:cBhvr>
                                        <p:cTn id="23" dur="2000"/>
                                        <p:tgtEl>
                                          <p:spTgt spid="11271"/>
                                        </p:tgtEl>
                                      </p:cBhvr>
                                    </p:animEffect>
                                  </p:childTnLst>
                                </p:cTn>
                              </p:par>
                            </p:childTnLst>
                          </p:cTn>
                        </p:par>
                        <p:par>
                          <p:cTn id="24" fill="hold">
                            <p:stCondLst>
                              <p:cond delay="15500"/>
                            </p:stCondLst>
                            <p:childTnLst>
                              <p:par>
                                <p:cTn id="25" presetID="18" presetClass="entr" presetSubtype="12" fill="hold" nodeType="afterEffect">
                                  <p:stCondLst>
                                    <p:cond delay="1000"/>
                                  </p:stCondLst>
                                  <p:childTnLst>
                                    <p:set>
                                      <p:cBhvr>
                                        <p:cTn id="26" dur="1" fill="hold">
                                          <p:stCondLst>
                                            <p:cond delay="0"/>
                                          </p:stCondLst>
                                        </p:cTn>
                                        <p:tgtEl>
                                          <p:spTgt spid="11296"/>
                                        </p:tgtEl>
                                        <p:attrNameLst>
                                          <p:attrName>style.visibility</p:attrName>
                                        </p:attrNameLst>
                                      </p:cBhvr>
                                      <p:to>
                                        <p:strVal val="visible"/>
                                      </p:to>
                                    </p:set>
                                    <p:animEffect transition="in" filter="strips(downLeft)">
                                      <p:cBhvr>
                                        <p:cTn id="27" dur="2000"/>
                                        <p:tgtEl>
                                          <p:spTgt spid="11296"/>
                                        </p:tgtEl>
                                      </p:cBhvr>
                                    </p:animEffect>
                                  </p:childTnLst>
                                </p:cTn>
                              </p:par>
                            </p:childTnLst>
                          </p:cTn>
                        </p:par>
                        <p:par>
                          <p:cTn id="28" fill="hold">
                            <p:stCondLst>
                              <p:cond delay="18500"/>
                            </p:stCondLst>
                            <p:childTnLst>
                              <p:par>
                                <p:cTn id="29" presetID="18" presetClass="entr" presetSubtype="12" fill="hold" nodeType="afterEffect">
                                  <p:stCondLst>
                                    <p:cond delay="1000"/>
                                  </p:stCondLst>
                                  <p:childTnLst>
                                    <p:set>
                                      <p:cBhvr>
                                        <p:cTn id="30" dur="1" fill="hold">
                                          <p:stCondLst>
                                            <p:cond delay="0"/>
                                          </p:stCondLst>
                                        </p:cTn>
                                        <p:tgtEl>
                                          <p:spTgt spid="11284"/>
                                        </p:tgtEl>
                                        <p:attrNameLst>
                                          <p:attrName>style.visibility</p:attrName>
                                        </p:attrNameLst>
                                      </p:cBhvr>
                                      <p:to>
                                        <p:strVal val="visible"/>
                                      </p:to>
                                    </p:set>
                                    <p:animEffect transition="in" filter="strips(downLeft)">
                                      <p:cBhvr>
                                        <p:cTn id="31" dur="2000"/>
                                        <p:tgtEl>
                                          <p:spTgt spid="11284"/>
                                        </p:tgtEl>
                                      </p:cBhvr>
                                    </p:animEffect>
                                  </p:childTnLst>
                                </p:cTn>
                              </p:par>
                            </p:childTnLst>
                          </p:cTn>
                        </p:par>
                        <p:par>
                          <p:cTn id="32" fill="hold">
                            <p:stCondLst>
                              <p:cond delay="21500"/>
                            </p:stCondLst>
                            <p:childTnLst>
                              <p:par>
                                <p:cTn id="33" presetID="18" presetClass="entr" presetSubtype="12" fill="hold" nodeType="afterEffect">
                                  <p:stCondLst>
                                    <p:cond delay="1000"/>
                                  </p:stCondLst>
                                  <p:childTnLst>
                                    <p:set>
                                      <p:cBhvr>
                                        <p:cTn id="34" dur="1" fill="hold">
                                          <p:stCondLst>
                                            <p:cond delay="0"/>
                                          </p:stCondLst>
                                        </p:cTn>
                                        <p:tgtEl>
                                          <p:spTgt spid="11295"/>
                                        </p:tgtEl>
                                        <p:attrNameLst>
                                          <p:attrName>style.visibility</p:attrName>
                                        </p:attrNameLst>
                                      </p:cBhvr>
                                      <p:to>
                                        <p:strVal val="visible"/>
                                      </p:to>
                                    </p:set>
                                    <p:animEffect transition="in" filter="strips(downLeft)">
                                      <p:cBhvr>
                                        <p:cTn id="35" dur="2000"/>
                                        <p:tgtEl>
                                          <p:spTgt spid="11295"/>
                                        </p:tgtEl>
                                      </p:cBhvr>
                                    </p:animEffect>
                                  </p:childTnLst>
                                </p:cTn>
                              </p:par>
                            </p:childTnLst>
                          </p:cTn>
                        </p:par>
                        <p:par>
                          <p:cTn id="36" fill="hold">
                            <p:stCondLst>
                              <p:cond delay="24500"/>
                            </p:stCondLst>
                            <p:childTnLst>
                              <p:par>
                                <p:cTn id="37" presetID="23" presetClass="entr" presetSubtype="16" fill="hold" nodeType="afterEffect">
                                  <p:stCondLst>
                                    <p:cond delay="1500"/>
                                  </p:stCondLst>
                                  <p:childTnLst>
                                    <p:set>
                                      <p:cBhvr>
                                        <p:cTn id="38" dur="1" fill="hold">
                                          <p:stCondLst>
                                            <p:cond delay="0"/>
                                          </p:stCondLst>
                                        </p:cTn>
                                        <p:tgtEl>
                                          <p:spTgt spid="11269"/>
                                        </p:tgtEl>
                                        <p:attrNameLst>
                                          <p:attrName>style.visibility</p:attrName>
                                        </p:attrNameLst>
                                      </p:cBhvr>
                                      <p:to>
                                        <p:strVal val="visible"/>
                                      </p:to>
                                    </p:set>
                                    <p:anim calcmode="lin" valueType="num">
                                      <p:cBhvr>
                                        <p:cTn id="39" dur="2000" fill="hold"/>
                                        <p:tgtEl>
                                          <p:spTgt spid="11269"/>
                                        </p:tgtEl>
                                        <p:attrNameLst>
                                          <p:attrName>ppt_w</p:attrName>
                                        </p:attrNameLst>
                                      </p:cBhvr>
                                      <p:tavLst>
                                        <p:tav tm="0">
                                          <p:val>
                                            <p:fltVal val="0"/>
                                          </p:val>
                                        </p:tav>
                                        <p:tav tm="100000">
                                          <p:val>
                                            <p:strVal val="#ppt_w"/>
                                          </p:val>
                                        </p:tav>
                                      </p:tavLst>
                                    </p:anim>
                                    <p:anim calcmode="lin" valueType="num">
                                      <p:cBhvr>
                                        <p:cTn id="40" dur="2000" fill="hold"/>
                                        <p:tgtEl>
                                          <p:spTgt spid="11269"/>
                                        </p:tgtEl>
                                        <p:attrNameLst>
                                          <p:attrName>ppt_h</p:attrName>
                                        </p:attrNameLst>
                                      </p:cBhvr>
                                      <p:tavLst>
                                        <p:tav tm="0">
                                          <p:val>
                                            <p:fltVal val="0"/>
                                          </p:val>
                                        </p:tav>
                                        <p:tav tm="100000">
                                          <p:val>
                                            <p:strVal val="#ppt_h"/>
                                          </p:val>
                                        </p:tav>
                                      </p:tavLst>
                                    </p:anim>
                                  </p:childTnLst>
                                </p:cTn>
                              </p:par>
                            </p:childTnLst>
                          </p:cTn>
                        </p:par>
                        <p:par>
                          <p:cTn id="41" fill="hold">
                            <p:stCondLst>
                              <p:cond delay="28000"/>
                            </p:stCondLst>
                            <p:childTnLst>
                              <p:par>
                                <p:cTn id="42" presetID="6" presetClass="entr" presetSubtype="16" fill="hold" nodeType="afterEffect">
                                  <p:stCondLst>
                                    <p:cond delay="0"/>
                                  </p:stCondLst>
                                  <p:childTnLst>
                                    <p:set>
                                      <p:cBhvr>
                                        <p:cTn id="43" dur="1" fill="hold">
                                          <p:stCondLst>
                                            <p:cond delay="0"/>
                                          </p:stCondLst>
                                        </p:cTn>
                                        <p:tgtEl>
                                          <p:spTgt spid="11273"/>
                                        </p:tgtEl>
                                        <p:attrNameLst>
                                          <p:attrName>style.visibility</p:attrName>
                                        </p:attrNameLst>
                                      </p:cBhvr>
                                      <p:to>
                                        <p:strVal val="visible"/>
                                      </p:to>
                                    </p:set>
                                    <p:animEffect transition="in" filter="circle(in)">
                                      <p:cBhvr>
                                        <p:cTn id="44" dur="3000"/>
                                        <p:tgtEl>
                                          <p:spTgt spid="11273"/>
                                        </p:tgtEl>
                                      </p:cBhvr>
                                    </p:animEffect>
                                  </p:childTnLst>
                                </p:cTn>
                              </p:par>
                            </p:childTnLst>
                          </p:cTn>
                        </p:par>
                        <p:par>
                          <p:cTn id="45" fill="hold">
                            <p:stCondLst>
                              <p:cond delay="31000"/>
                            </p:stCondLst>
                            <p:childTnLst>
                              <p:par>
                                <p:cTn id="46" presetID="6" presetClass="entr" presetSubtype="16" fill="hold" nodeType="afterEffect">
                                  <p:stCondLst>
                                    <p:cond delay="0"/>
                                  </p:stCondLst>
                                  <p:childTnLst>
                                    <p:set>
                                      <p:cBhvr>
                                        <p:cTn id="47" dur="1" fill="hold">
                                          <p:stCondLst>
                                            <p:cond delay="0"/>
                                          </p:stCondLst>
                                        </p:cTn>
                                        <p:tgtEl>
                                          <p:spTgt spid="11274"/>
                                        </p:tgtEl>
                                        <p:attrNameLst>
                                          <p:attrName>style.visibility</p:attrName>
                                        </p:attrNameLst>
                                      </p:cBhvr>
                                      <p:to>
                                        <p:strVal val="visible"/>
                                      </p:to>
                                    </p:set>
                                    <p:animEffect transition="in" filter="circle(in)">
                                      <p:cBhvr>
                                        <p:cTn id="48" dur="3000"/>
                                        <p:tgtEl>
                                          <p:spTgt spid="11274"/>
                                        </p:tgtEl>
                                      </p:cBhvr>
                                    </p:animEffect>
                                  </p:childTnLst>
                                </p:cTn>
                              </p:par>
                            </p:childTnLst>
                          </p:cTn>
                        </p:par>
                        <p:par>
                          <p:cTn id="49" fill="hold">
                            <p:stCondLst>
                              <p:cond delay="34000"/>
                            </p:stCondLst>
                            <p:childTnLst>
                              <p:par>
                                <p:cTn id="50" presetID="6" presetClass="entr" presetSubtype="16" fill="hold" nodeType="afterEffect">
                                  <p:stCondLst>
                                    <p:cond delay="0"/>
                                  </p:stCondLst>
                                  <p:childTnLst>
                                    <p:set>
                                      <p:cBhvr>
                                        <p:cTn id="51" dur="1" fill="hold">
                                          <p:stCondLst>
                                            <p:cond delay="0"/>
                                          </p:stCondLst>
                                        </p:cTn>
                                        <p:tgtEl>
                                          <p:spTgt spid="11275"/>
                                        </p:tgtEl>
                                        <p:attrNameLst>
                                          <p:attrName>style.visibility</p:attrName>
                                        </p:attrNameLst>
                                      </p:cBhvr>
                                      <p:to>
                                        <p:strVal val="visible"/>
                                      </p:to>
                                    </p:set>
                                    <p:animEffect transition="in" filter="circle(in)">
                                      <p:cBhvr>
                                        <p:cTn id="52" dur="3000"/>
                                        <p:tgtEl>
                                          <p:spTgt spid="11275"/>
                                        </p:tgtEl>
                                      </p:cBhvr>
                                    </p:animEffect>
                                  </p:childTnLst>
                                </p:cTn>
                              </p:par>
                            </p:childTnLst>
                          </p:cTn>
                        </p:par>
                        <p:par>
                          <p:cTn id="53" fill="hold">
                            <p:stCondLst>
                              <p:cond delay="37000"/>
                            </p:stCondLst>
                            <p:childTnLst>
                              <p:par>
                                <p:cTn id="54" presetID="6" presetClass="entr" presetSubtype="16" fill="hold" nodeType="afterEffect">
                                  <p:stCondLst>
                                    <p:cond delay="0"/>
                                  </p:stCondLst>
                                  <p:childTnLst>
                                    <p:set>
                                      <p:cBhvr>
                                        <p:cTn id="55" dur="1" fill="hold">
                                          <p:stCondLst>
                                            <p:cond delay="0"/>
                                          </p:stCondLst>
                                        </p:cTn>
                                        <p:tgtEl>
                                          <p:spTgt spid="11276"/>
                                        </p:tgtEl>
                                        <p:attrNameLst>
                                          <p:attrName>style.visibility</p:attrName>
                                        </p:attrNameLst>
                                      </p:cBhvr>
                                      <p:to>
                                        <p:strVal val="visible"/>
                                      </p:to>
                                    </p:set>
                                    <p:animEffect transition="in" filter="circle(in)">
                                      <p:cBhvr>
                                        <p:cTn id="56" dur="3000"/>
                                        <p:tgtEl>
                                          <p:spTgt spid="11276"/>
                                        </p:tgtEl>
                                      </p:cBhvr>
                                    </p:animEffect>
                                  </p:childTnLst>
                                </p:cTn>
                              </p:par>
                            </p:childTnLst>
                          </p:cTn>
                        </p:par>
                        <p:par>
                          <p:cTn id="57" fill="hold">
                            <p:stCondLst>
                              <p:cond delay="40000"/>
                            </p:stCondLst>
                            <p:childTnLst>
                              <p:par>
                                <p:cTn id="58" presetID="6" presetClass="entr" presetSubtype="16" fill="hold" nodeType="afterEffect">
                                  <p:stCondLst>
                                    <p:cond delay="0"/>
                                  </p:stCondLst>
                                  <p:childTnLst>
                                    <p:set>
                                      <p:cBhvr>
                                        <p:cTn id="59" dur="1" fill="hold">
                                          <p:stCondLst>
                                            <p:cond delay="0"/>
                                          </p:stCondLst>
                                        </p:cTn>
                                        <p:tgtEl>
                                          <p:spTgt spid="11277"/>
                                        </p:tgtEl>
                                        <p:attrNameLst>
                                          <p:attrName>style.visibility</p:attrName>
                                        </p:attrNameLst>
                                      </p:cBhvr>
                                      <p:to>
                                        <p:strVal val="visible"/>
                                      </p:to>
                                    </p:set>
                                    <p:animEffect transition="in" filter="circle(in)">
                                      <p:cBhvr>
                                        <p:cTn id="60" dur="3000"/>
                                        <p:tgtEl>
                                          <p:spTgt spid="11277"/>
                                        </p:tgtEl>
                                      </p:cBhvr>
                                    </p:animEffect>
                                  </p:childTnLst>
                                </p:cTn>
                              </p:par>
                            </p:childTnLst>
                          </p:cTn>
                        </p:par>
                        <p:par>
                          <p:cTn id="61" fill="hold">
                            <p:stCondLst>
                              <p:cond delay="43000"/>
                            </p:stCondLst>
                            <p:childTnLst>
                              <p:par>
                                <p:cTn id="62" presetID="6" presetClass="entr" presetSubtype="16" fill="hold" nodeType="afterEffect">
                                  <p:stCondLst>
                                    <p:cond delay="0"/>
                                  </p:stCondLst>
                                  <p:childTnLst>
                                    <p:set>
                                      <p:cBhvr>
                                        <p:cTn id="63" dur="1" fill="hold">
                                          <p:stCondLst>
                                            <p:cond delay="0"/>
                                          </p:stCondLst>
                                        </p:cTn>
                                        <p:tgtEl>
                                          <p:spTgt spid="11278"/>
                                        </p:tgtEl>
                                        <p:attrNameLst>
                                          <p:attrName>style.visibility</p:attrName>
                                        </p:attrNameLst>
                                      </p:cBhvr>
                                      <p:to>
                                        <p:strVal val="visible"/>
                                      </p:to>
                                    </p:set>
                                    <p:animEffect transition="in" filter="circle(in)">
                                      <p:cBhvr>
                                        <p:cTn id="64" dur="3000"/>
                                        <p:tgtEl>
                                          <p:spTgt spid="11278"/>
                                        </p:tgtEl>
                                      </p:cBhvr>
                                    </p:animEffect>
                                  </p:childTnLst>
                                </p:cTn>
                              </p:par>
                            </p:childTnLst>
                          </p:cTn>
                        </p:par>
                        <p:par>
                          <p:cTn id="65" fill="hold">
                            <p:stCondLst>
                              <p:cond delay="46000"/>
                            </p:stCondLst>
                            <p:childTnLst>
                              <p:par>
                                <p:cTn id="66" presetID="6" presetClass="entr" presetSubtype="16" fill="hold" nodeType="afterEffect">
                                  <p:stCondLst>
                                    <p:cond delay="0"/>
                                  </p:stCondLst>
                                  <p:childTnLst>
                                    <p:set>
                                      <p:cBhvr>
                                        <p:cTn id="67" dur="1" fill="hold">
                                          <p:stCondLst>
                                            <p:cond delay="0"/>
                                          </p:stCondLst>
                                        </p:cTn>
                                        <p:tgtEl>
                                          <p:spTgt spid="11279"/>
                                        </p:tgtEl>
                                        <p:attrNameLst>
                                          <p:attrName>style.visibility</p:attrName>
                                        </p:attrNameLst>
                                      </p:cBhvr>
                                      <p:to>
                                        <p:strVal val="visible"/>
                                      </p:to>
                                    </p:set>
                                    <p:animEffect transition="in" filter="circle(in)">
                                      <p:cBhvr>
                                        <p:cTn id="68" dur="3000"/>
                                        <p:tgtEl>
                                          <p:spTgt spid="11279"/>
                                        </p:tgtEl>
                                      </p:cBhvr>
                                    </p:animEffect>
                                  </p:childTnLst>
                                </p:cTn>
                              </p:par>
                            </p:childTnLst>
                          </p:cTn>
                        </p:par>
                        <p:par>
                          <p:cTn id="69" fill="hold">
                            <p:stCondLst>
                              <p:cond delay="49000"/>
                            </p:stCondLst>
                            <p:childTnLst>
                              <p:par>
                                <p:cTn id="70" presetID="6" presetClass="entr" presetSubtype="16" fill="hold" nodeType="afterEffect">
                                  <p:stCondLst>
                                    <p:cond delay="0"/>
                                  </p:stCondLst>
                                  <p:childTnLst>
                                    <p:set>
                                      <p:cBhvr>
                                        <p:cTn id="71" dur="1" fill="hold">
                                          <p:stCondLst>
                                            <p:cond delay="0"/>
                                          </p:stCondLst>
                                        </p:cTn>
                                        <p:tgtEl>
                                          <p:spTgt spid="11280"/>
                                        </p:tgtEl>
                                        <p:attrNameLst>
                                          <p:attrName>style.visibility</p:attrName>
                                        </p:attrNameLst>
                                      </p:cBhvr>
                                      <p:to>
                                        <p:strVal val="visible"/>
                                      </p:to>
                                    </p:set>
                                    <p:animEffect transition="in" filter="circle(in)">
                                      <p:cBhvr>
                                        <p:cTn id="72" dur="3000"/>
                                        <p:tgtEl>
                                          <p:spTgt spid="11280"/>
                                        </p:tgtEl>
                                      </p:cBhvr>
                                    </p:animEffect>
                                  </p:childTnLst>
                                </p:cTn>
                              </p:par>
                            </p:childTnLst>
                          </p:cTn>
                        </p:par>
                        <p:par>
                          <p:cTn id="73" fill="hold">
                            <p:stCondLst>
                              <p:cond delay="52000"/>
                            </p:stCondLst>
                            <p:childTnLst>
                              <p:par>
                                <p:cTn id="74" presetID="6" presetClass="entr" presetSubtype="16" fill="hold" nodeType="afterEffect">
                                  <p:stCondLst>
                                    <p:cond delay="0"/>
                                  </p:stCondLst>
                                  <p:childTnLst>
                                    <p:set>
                                      <p:cBhvr>
                                        <p:cTn id="75" dur="1" fill="hold">
                                          <p:stCondLst>
                                            <p:cond delay="0"/>
                                          </p:stCondLst>
                                        </p:cTn>
                                        <p:tgtEl>
                                          <p:spTgt spid="11281"/>
                                        </p:tgtEl>
                                        <p:attrNameLst>
                                          <p:attrName>style.visibility</p:attrName>
                                        </p:attrNameLst>
                                      </p:cBhvr>
                                      <p:to>
                                        <p:strVal val="visible"/>
                                      </p:to>
                                    </p:set>
                                    <p:animEffect transition="in" filter="circle(in)">
                                      <p:cBhvr>
                                        <p:cTn id="76" dur="3000"/>
                                        <p:tgtEl>
                                          <p:spTgt spid="11281"/>
                                        </p:tgtEl>
                                      </p:cBhvr>
                                    </p:animEffect>
                                  </p:childTnLst>
                                </p:cTn>
                              </p:par>
                            </p:childTnLst>
                          </p:cTn>
                        </p:par>
                        <p:par>
                          <p:cTn id="77" fill="hold">
                            <p:stCondLst>
                              <p:cond delay="55000"/>
                            </p:stCondLst>
                            <p:childTnLst>
                              <p:par>
                                <p:cTn id="78" presetID="6" presetClass="entr" presetSubtype="16" fill="hold" nodeType="afterEffect">
                                  <p:stCondLst>
                                    <p:cond delay="0"/>
                                  </p:stCondLst>
                                  <p:childTnLst>
                                    <p:set>
                                      <p:cBhvr>
                                        <p:cTn id="79" dur="1" fill="hold">
                                          <p:stCondLst>
                                            <p:cond delay="0"/>
                                          </p:stCondLst>
                                        </p:cTn>
                                        <p:tgtEl>
                                          <p:spTgt spid="11282"/>
                                        </p:tgtEl>
                                        <p:attrNameLst>
                                          <p:attrName>style.visibility</p:attrName>
                                        </p:attrNameLst>
                                      </p:cBhvr>
                                      <p:to>
                                        <p:strVal val="visible"/>
                                      </p:to>
                                    </p:set>
                                    <p:animEffect transition="in" filter="circle(in)">
                                      <p:cBhvr>
                                        <p:cTn id="80" dur="3000"/>
                                        <p:tgtEl>
                                          <p:spTgt spid="11282"/>
                                        </p:tgtEl>
                                      </p:cBhvr>
                                    </p:animEffect>
                                  </p:childTnLst>
                                </p:cTn>
                              </p:par>
                            </p:childTnLst>
                          </p:cTn>
                        </p:par>
                        <p:par>
                          <p:cTn id="81" fill="hold">
                            <p:stCondLst>
                              <p:cond delay="58000"/>
                            </p:stCondLst>
                            <p:childTnLst>
                              <p:par>
                                <p:cTn id="82" presetID="6" presetClass="entr" presetSubtype="16" fill="hold" nodeType="afterEffect">
                                  <p:stCondLst>
                                    <p:cond delay="0"/>
                                  </p:stCondLst>
                                  <p:childTnLst>
                                    <p:set>
                                      <p:cBhvr>
                                        <p:cTn id="83" dur="1" fill="hold">
                                          <p:stCondLst>
                                            <p:cond delay="0"/>
                                          </p:stCondLst>
                                        </p:cTn>
                                        <p:tgtEl>
                                          <p:spTgt spid="11283"/>
                                        </p:tgtEl>
                                        <p:attrNameLst>
                                          <p:attrName>style.visibility</p:attrName>
                                        </p:attrNameLst>
                                      </p:cBhvr>
                                      <p:to>
                                        <p:strVal val="visible"/>
                                      </p:to>
                                    </p:set>
                                    <p:animEffect transition="in" filter="circle(in)">
                                      <p:cBhvr>
                                        <p:cTn id="84" dur="3000"/>
                                        <p:tgtEl>
                                          <p:spTgt spid="11283"/>
                                        </p:tgtEl>
                                      </p:cBhvr>
                                    </p:animEffect>
                                  </p:childTnLst>
                                </p:cTn>
                              </p:par>
                            </p:childTnLst>
                          </p:cTn>
                        </p:par>
                        <p:par>
                          <p:cTn id="85" fill="hold">
                            <p:stCondLst>
                              <p:cond delay="61000"/>
                            </p:stCondLst>
                            <p:childTnLst>
                              <p:par>
                                <p:cTn id="86" presetID="6" presetClass="entr" presetSubtype="16" fill="hold" nodeType="afterEffect">
                                  <p:stCondLst>
                                    <p:cond delay="0"/>
                                  </p:stCondLst>
                                  <p:childTnLst>
                                    <p:set>
                                      <p:cBhvr>
                                        <p:cTn id="87" dur="1" fill="hold">
                                          <p:stCondLst>
                                            <p:cond delay="0"/>
                                          </p:stCondLst>
                                        </p:cTn>
                                        <p:tgtEl>
                                          <p:spTgt spid="11285"/>
                                        </p:tgtEl>
                                        <p:attrNameLst>
                                          <p:attrName>style.visibility</p:attrName>
                                        </p:attrNameLst>
                                      </p:cBhvr>
                                      <p:to>
                                        <p:strVal val="visible"/>
                                      </p:to>
                                    </p:set>
                                    <p:animEffect transition="in" filter="circle(in)">
                                      <p:cBhvr>
                                        <p:cTn id="88" dur="3000"/>
                                        <p:tgtEl>
                                          <p:spTgt spid="11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376363"/>
            <a:ext cx="9143999" cy="2585323"/>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märz</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Engadiner</a:t>
            </a: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 Skimarathon</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1044" name="Picture 20" descr="P:\Privat\04_TVG\Fotos2012\03-Engadiner\engadiner_93_20120318_1156041866.jpg"/>
          <p:cNvPicPr>
            <a:picLocks noChangeAspect="1" noChangeArrowheads="1"/>
          </p:cNvPicPr>
          <p:nvPr/>
        </p:nvPicPr>
        <p:blipFill>
          <a:blip r:embed="rId3" cstate="print"/>
          <a:srcRect/>
          <a:stretch>
            <a:fillRect/>
          </a:stretch>
        </p:blipFill>
        <p:spPr bwMode="auto">
          <a:xfrm>
            <a:off x="-90933" y="0"/>
            <a:ext cx="10162941" cy="6858000"/>
          </a:xfrm>
          <a:prstGeom prst="rect">
            <a:avLst/>
          </a:prstGeom>
          <a:noFill/>
        </p:spPr>
      </p:pic>
      <p:pic>
        <p:nvPicPr>
          <p:cNvPr id="1045" name="Picture 21" descr="P:\Privat\04_TVG\Fotos2012\03-Engadiner\engadiner_95_20120318_1842069549.jpg"/>
          <p:cNvPicPr>
            <a:picLocks noChangeAspect="1" noChangeArrowheads="1"/>
          </p:cNvPicPr>
          <p:nvPr/>
        </p:nvPicPr>
        <p:blipFill>
          <a:blip r:embed="rId4" cstate="print"/>
          <a:srcRect/>
          <a:stretch>
            <a:fillRect/>
          </a:stretch>
        </p:blipFill>
        <p:spPr bwMode="auto">
          <a:xfrm>
            <a:off x="-90932" y="-1"/>
            <a:ext cx="10207548" cy="6888101"/>
          </a:xfrm>
          <a:prstGeom prst="rect">
            <a:avLst/>
          </a:prstGeom>
          <a:noFill/>
        </p:spPr>
      </p:pic>
      <p:pic>
        <p:nvPicPr>
          <p:cNvPr id="1054" name="Picture 30" descr="P:\Privat\04_TVG\Fotos2012\03-Engadiner\engadiner_16_20120318_1615427702.jpg"/>
          <p:cNvPicPr>
            <a:picLocks noChangeAspect="1" noChangeArrowheads="1"/>
          </p:cNvPicPr>
          <p:nvPr/>
        </p:nvPicPr>
        <p:blipFill>
          <a:blip r:embed="rId5" cstate="print"/>
          <a:srcRect/>
          <a:stretch>
            <a:fillRect/>
          </a:stretch>
        </p:blipFill>
        <p:spPr bwMode="auto">
          <a:xfrm>
            <a:off x="0" y="0"/>
            <a:ext cx="4572000" cy="6884894"/>
          </a:xfrm>
          <a:prstGeom prst="rect">
            <a:avLst/>
          </a:prstGeom>
          <a:noFill/>
        </p:spPr>
      </p:pic>
      <p:pic>
        <p:nvPicPr>
          <p:cNvPr id="1061" name="Picture 37" descr="P:\Privat\04_TVG\Fotos2012\03-Engadiner\engadiner_88_20120318_2041730761.jpg"/>
          <p:cNvPicPr>
            <a:picLocks noChangeAspect="1" noChangeArrowheads="1"/>
          </p:cNvPicPr>
          <p:nvPr/>
        </p:nvPicPr>
        <p:blipFill>
          <a:blip r:embed="rId6" cstate="print"/>
          <a:srcRect/>
          <a:stretch>
            <a:fillRect/>
          </a:stretch>
        </p:blipFill>
        <p:spPr bwMode="auto">
          <a:xfrm>
            <a:off x="4572000" y="0"/>
            <a:ext cx="5547360" cy="7396480"/>
          </a:xfrm>
          <a:prstGeom prst="rect">
            <a:avLst/>
          </a:prstGeom>
          <a:noFill/>
        </p:spPr>
      </p:pic>
      <p:pic>
        <p:nvPicPr>
          <p:cNvPr id="1053" name="Picture 29" descr="P:\Privat\04_TVG\Fotos2012\03-Engadiner\engadiner_13_20120318_1585096607.jpg"/>
          <p:cNvPicPr>
            <a:picLocks noChangeAspect="1" noChangeArrowheads="1"/>
          </p:cNvPicPr>
          <p:nvPr/>
        </p:nvPicPr>
        <p:blipFill>
          <a:blip r:embed="rId7" cstate="print"/>
          <a:srcRect/>
          <a:stretch>
            <a:fillRect/>
          </a:stretch>
        </p:blipFill>
        <p:spPr bwMode="auto">
          <a:xfrm>
            <a:off x="-108521" y="-1"/>
            <a:ext cx="5148833" cy="7753537"/>
          </a:xfrm>
          <a:prstGeom prst="rect">
            <a:avLst/>
          </a:prstGeom>
          <a:noFill/>
        </p:spPr>
      </p:pic>
      <p:pic>
        <p:nvPicPr>
          <p:cNvPr id="1050" name="Picture 26" descr="P:\Privat\04_TVG\Fotos2012\03-Engadiner\engadiner_8_20120318_1605612852.jpg"/>
          <p:cNvPicPr>
            <a:picLocks noChangeAspect="1" noChangeArrowheads="1"/>
          </p:cNvPicPr>
          <p:nvPr/>
        </p:nvPicPr>
        <p:blipFill>
          <a:blip r:embed="rId8" cstate="print"/>
          <a:srcRect/>
          <a:stretch>
            <a:fillRect/>
          </a:stretch>
        </p:blipFill>
        <p:spPr bwMode="auto">
          <a:xfrm>
            <a:off x="5051258" y="-1"/>
            <a:ext cx="5065358" cy="7605465"/>
          </a:xfrm>
          <a:prstGeom prst="rect">
            <a:avLst/>
          </a:prstGeom>
          <a:noFill/>
        </p:spPr>
      </p:pic>
      <p:pic>
        <p:nvPicPr>
          <p:cNvPr id="1052" name="Picture 28" descr="P:\Privat\04_TVG\Fotos2012\03-Engadiner\engadiner_11_20120318_1152031154.jpg"/>
          <p:cNvPicPr>
            <a:picLocks noChangeAspect="1" noChangeArrowheads="1"/>
          </p:cNvPicPr>
          <p:nvPr/>
        </p:nvPicPr>
        <p:blipFill>
          <a:blip r:embed="rId9" cstate="print"/>
          <a:srcRect/>
          <a:stretch>
            <a:fillRect/>
          </a:stretch>
        </p:blipFill>
        <p:spPr bwMode="auto">
          <a:xfrm>
            <a:off x="-252536" y="-158186"/>
            <a:ext cx="5292849" cy="7935398"/>
          </a:xfrm>
          <a:prstGeom prst="rect">
            <a:avLst/>
          </a:prstGeom>
          <a:noFill/>
        </p:spPr>
      </p:pic>
      <p:pic>
        <p:nvPicPr>
          <p:cNvPr id="1046" name="Picture 22" descr="P:\Privat\04_TVG\Fotos2012\03-Engadiner\engadiner_2_20120318_1803822482.jpg"/>
          <p:cNvPicPr>
            <a:picLocks noChangeAspect="1" noChangeArrowheads="1"/>
          </p:cNvPicPr>
          <p:nvPr/>
        </p:nvPicPr>
        <p:blipFill>
          <a:blip r:embed="rId10" cstate="print"/>
          <a:srcRect/>
          <a:stretch>
            <a:fillRect/>
          </a:stretch>
        </p:blipFill>
        <p:spPr bwMode="auto">
          <a:xfrm>
            <a:off x="5040313" y="0"/>
            <a:ext cx="5140007" cy="7740246"/>
          </a:xfrm>
          <a:prstGeom prst="rect">
            <a:avLst/>
          </a:prstGeom>
          <a:noFill/>
        </p:spPr>
      </p:pic>
      <p:pic>
        <p:nvPicPr>
          <p:cNvPr id="1047" name="Picture 23" descr="P:\Privat\04_TVG\Fotos2012\03-Engadiner\engadiner_4_20120318_1681440291.jpg"/>
          <p:cNvPicPr>
            <a:picLocks noChangeAspect="1" noChangeArrowheads="1"/>
          </p:cNvPicPr>
          <p:nvPr/>
        </p:nvPicPr>
        <p:blipFill>
          <a:blip r:embed="rId11" cstate="print"/>
          <a:srcRect/>
          <a:stretch>
            <a:fillRect/>
          </a:stretch>
        </p:blipFill>
        <p:spPr bwMode="auto">
          <a:xfrm>
            <a:off x="-252537" y="-101107"/>
            <a:ext cx="5292849" cy="7970408"/>
          </a:xfrm>
          <a:prstGeom prst="rect">
            <a:avLst/>
          </a:prstGeom>
          <a:noFill/>
        </p:spPr>
      </p:pic>
      <p:pic>
        <p:nvPicPr>
          <p:cNvPr id="1048" name="Picture 24" descr="P:\Privat\04_TVG\Fotos2012\03-Engadiner\engadiner_5_20120318_1745806274.jpg"/>
          <p:cNvPicPr>
            <a:picLocks noChangeAspect="1" noChangeArrowheads="1"/>
          </p:cNvPicPr>
          <p:nvPr/>
        </p:nvPicPr>
        <p:blipFill>
          <a:blip r:embed="rId12" cstate="print"/>
          <a:srcRect/>
          <a:stretch>
            <a:fillRect/>
          </a:stretch>
        </p:blipFill>
        <p:spPr bwMode="auto">
          <a:xfrm>
            <a:off x="4895850" y="-88489"/>
            <a:ext cx="5284470" cy="7957790"/>
          </a:xfrm>
          <a:prstGeom prst="rect">
            <a:avLst/>
          </a:prstGeom>
          <a:noFill/>
        </p:spPr>
      </p:pic>
      <p:pic>
        <p:nvPicPr>
          <p:cNvPr id="1051" name="Picture 27" descr="P:\Privat\04_TVG\Fotos2012\03-Engadiner\engadiner_10_20120318_1362786630.jpg"/>
          <p:cNvPicPr>
            <a:picLocks noChangeAspect="1" noChangeArrowheads="1"/>
          </p:cNvPicPr>
          <p:nvPr/>
        </p:nvPicPr>
        <p:blipFill>
          <a:blip r:embed="rId13" cstate="print"/>
          <a:srcRect/>
          <a:stretch>
            <a:fillRect/>
          </a:stretch>
        </p:blipFill>
        <p:spPr bwMode="auto">
          <a:xfrm>
            <a:off x="-396999" y="-46457"/>
            <a:ext cx="5833095" cy="8758195"/>
          </a:xfrm>
          <a:prstGeom prst="rect">
            <a:avLst/>
          </a:prstGeom>
          <a:noFill/>
        </p:spPr>
      </p:pic>
      <p:pic>
        <p:nvPicPr>
          <p:cNvPr id="1049" name="Picture 25" descr="P:\Privat\04_TVG\Fotos2012\03-Engadiner\engadiner_7_20120318_1846159053.jpg"/>
          <p:cNvPicPr>
            <a:picLocks noChangeAspect="1" noChangeArrowheads="1"/>
          </p:cNvPicPr>
          <p:nvPr/>
        </p:nvPicPr>
        <p:blipFill>
          <a:blip r:embed="rId14" cstate="print"/>
          <a:srcRect/>
          <a:stretch>
            <a:fillRect/>
          </a:stretch>
        </p:blipFill>
        <p:spPr bwMode="auto">
          <a:xfrm>
            <a:off x="4235194" y="-99392"/>
            <a:ext cx="5946650" cy="8941805"/>
          </a:xfrm>
          <a:prstGeom prst="rect">
            <a:avLst/>
          </a:prstGeom>
          <a:noFill/>
        </p:spPr>
      </p:pic>
      <p:pic>
        <p:nvPicPr>
          <p:cNvPr id="1055" name="Picture 31" descr="P:\Privat\04_TVG\Fotos2012\03-Engadiner\engadiner_31_20120318_1226017495.jpg"/>
          <p:cNvPicPr>
            <a:picLocks noChangeAspect="1" noChangeArrowheads="1"/>
          </p:cNvPicPr>
          <p:nvPr/>
        </p:nvPicPr>
        <p:blipFill>
          <a:blip r:embed="rId15" cstate="print"/>
          <a:srcRect/>
          <a:stretch>
            <a:fillRect/>
          </a:stretch>
        </p:blipFill>
        <p:spPr bwMode="auto">
          <a:xfrm>
            <a:off x="-324544" y="-160655"/>
            <a:ext cx="5947776" cy="3949695"/>
          </a:xfrm>
          <a:prstGeom prst="rect">
            <a:avLst/>
          </a:prstGeom>
          <a:noFill/>
        </p:spPr>
      </p:pic>
      <p:pic>
        <p:nvPicPr>
          <p:cNvPr id="1058" name="Picture 34" descr="P:\Privat\04_TVG\Fotos2012\03-Engadiner\engadiner_67_20120318_1740894865.jpg"/>
          <p:cNvPicPr>
            <a:picLocks noChangeAspect="1" noChangeArrowheads="1"/>
          </p:cNvPicPr>
          <p:nvPr/>
        </p:nvPicPr>
        <p:blipFill>
          <a:blip r:embed="rId16" cstate="print"/>
          <a:srcRect/>
          <a:stretch>
            <a:fillRect/>
          </a:stretch>
        </p:blipFill>
        <p:spPr bwMode="auto">
          <a:xfrm>
            <a:off x="4211960" y="2903206"/>
            <a:ext cx="5953064" cy="3953207"/>
          </a:xfrm>
          <a:prstGeom prst="rect">
            <a:avLst/>
          </a:prstGeom>
          <a:noFill/>
        </p:spPr>
      </p:pic>
      <p:pic>
        <p:nvPicPr>
          <p:cNvPr id="1056" name="Picture 32" descr="P:\Privat\04_TVG\Fotos2012\03-Engadiner\engadiner_59_20120318_1683673372.jpg"/>
          <p:cNvPicPr>
            <a:picLocks noChangeAspect="1" noChangeArrowheads="1"/>
          </p:cNvPicPr>
          <p:nvPr/>
        </p:nvPicPr>
        <p:blipFill>
          <a:blip r:embed="rId17" cstate="print"/>
          <a:srcRect/>
          <a:stretch>
            <a:fillRect/>
          </a:stretch>
        </p:blipFill>
        <p:spPr bwMode="auto">
          <a:xfrm>
            <a:off x="4187273" y="-124225"/>
            <a:ext cx="6001351" cy="3985273"/>
          </a:xfrm>
          <a:prstGeom prst="rect">
            <a:avLst/>
          </a:prstGeom>
          <a:noFill/>
        </p:spPr>
      </p:pic>
      <p:pic>
        <p:nvPicPr>
          <p:cNvPr id="1057" name="Picture 33" descr="P:\Privat\04_TVG\Fotos2012\03-Engadiner\engadiner_60_20120318_1305788515.jpg"/>
          <p:cNvPicPr>
            <a:picLocks noChangeAspect="1" noChangeArrowheads="1"/>
          </p:cNvPicPr>
          <p:nvPr/>
        </p:nvPicPr>
        <p:blipFill>
          <a:blip r:embed="rId18" cstate="print"/>
          <a:srcRect/>
          <a:stretch>
            <a:fillRect/>
          </a:stretch>
        </p:blipFill>
        <p:spPr bwMode="auto">
          <a:xfrm>
            <a:off x="-396552" y="3429001"/>
            <a:ext cx="5163670" cy="3429000"/>
          </a:xfrm>
          <a:prstGeom prst="rect">
            <a:avLst/>
          </a:prstGeom>
          <a:noFill/>
        </p:spPr>
      </p:pic>
      <p:pic>
        <p:nvPicPr>
          <p:cNvPr id="1059" name="Picture 35" descr="P:\Privat\04_TVG\Fotos2012\03-Engadiner\engadiner_84_20120318_2040145821.jpg"/>
          <p:cNvPicPr>
            <a:picLocks noChangeAspect="1" noChangeArrowheads="1"/>
          </p:cNvPicPr>
          <p:nvPr/>
        </p:nvPicPr>
        <p:blipFill>
          <a:blip r:embed="rId19" cstate="print"/>
          <a:srcRect/>
          <a:stretch>
            <a:fillRect/>
          </a:stretch>
        </p:blipFill>
        <p:spPr bwMode="auto">
          <a:xfrm>
            <a:off x="-396552" y="-387424"/>
            <a:ext cx="10585176" cy="7245424"/>
          </a:xfrm>
          <a:prstGeom prst="rect">
            <a:avLst/>
          </a:prstGeom>
          <a:noFill/>
        </p:spPr>
      </p:pic>
      <p:pic>
        <p:nvPicPr>
          <p:cNvPr id="20" name="Avicii - Levels.mp3">
            <a:hlinkClick r:id="" action="ppaction://media"/>
          </p:cNvPr>
          <p:cNvPicPr>
            <a:picLocks noRot="1" noChangeAspect="1"/>
          </p:cNvPicPr>
          <p:nvPr>
            <a:audioFile r:link="rId1"/>
          </p:nvPr>
        </p:nvPicPr>
        <p:blipFill>
          <a:blip r:embed="rId20" cstate="print"/>
          <a:stretch>
            <a:fillRect/>
          </a:stretch>
        </p:blipFill>
        <p:spPr>
          <a:xfrm>
            <a:off x="10692680" y="4221088"/>
            <a:ext cx="304800" cy="304800"/>
          </a:xfrm>
          <a:prstGeom prst="rect">
            <a:avLst/>
          </a:prstGeom>
        </p:spPr>
      </p:pic>
    </p:spTree>
  </p:cSld>
  <p:clrMapOvr>
    <a:masterClrMapping/>
  </p:clrMapOvr>
  <p:transition advClick="0" advTm="3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000"/>
                                  </p:stCondLst>
                                  <p:childTnLst>
                                    <p:set>
                                      <p:cBhvr>
                                        <p:cTn id="6" dur="1" fill="hold">
                                          <p:stCondLst>
                                            <p:cond delay="0"/>
                                          </p:stCondLst>
                                        </p:cTn>
                                        <p:tgtEl>
                                          <p:spTgt spid="1044"/>
                                        </p:tgtEl>
                                        <p:attrNameLst>
                                          <p:attrName>style.visibility</p:attrName>
                                        </p:attrNameLst>
                                      </p:cBhvr>
                                      <p:to>
                                        <p:strVal val="visible"/>
                                      </p:to>
                                    </p:set>
                                    <p:animEffect transition="in" filter="circle(in)">
                                      <p:cBhvr>
                                        <p:cTn id="7" dur="3000"/>
                                        <p:tgtEl>
                                          <p:spTgt spid="1044"/>
                                        </p:tgtEl>
                                      </p:cBhvr>
                                    </p:animEffect>
                                  </p:childTnLst>
                                </p:cTn>
                              </p:par>
                              <p:par>
                                <p:cTn id="8" presetID="1" presetClass="mediacall" presetSubtype="0" fill="hold" nodeType="withEffect">
                                  <p:stCondLst>
                                    <p:cond delay="0"/>
                                  </p:stCondLst>
                                  <p:childTnLst>
                                    <p:cmd type="call" cmd="playFrom(0.0)">
                                      <p:cBhvr>
                                        <p:cTn id="9" dur="1" fill="hold"/>
                                        <p:tgtEl>
                                          <p:spTgt spid="20"/>
                                        </p:tgtEl>
                                      </p:cBhvr>
                                    </p:cmd>
                                  </p:childTnLst>
                                </p:cTn>
                              </p:par>
                            </p:childTnLst>
                          </p:cTn>
                        </p:par>
                        <p:par>
                          <p:cTn id="10" fill="hold">
                            <p:stCondLst>
                              <p:cond delay="5000"/>
                            </p:stCondLst>
                            <p:childTnLst>
                              <p:par>
                                <p:cTn id="11" presetID="6" presetClass="entr" presetSubtype="32" fill="hold" nodeType="afterEffect">
                                  <p:stCondLst>
                                    <p:cond delay="2000"/>
                                  </p:stCondLst>
                                  <p:childTnLst>
                                    <p:set>
                                      <p:cBhvr>
                                        <p:cTn id="12" dur="1" fill="hold">
                                          <p:stCondLst>
                                            <p:cond delay="0"/>
                                          </p:stCondLst>
                                        </p:cTn>
                                        <p:tgtEl>
                                          <p:spTgt spid="1045"/>
                                        </p:tgtEl>
                                        <p:attrNameLst>
                                          <p:attrName>style.visibility</p:attrName>
                                        </p:attrNameLst>
                                      </p:cBhvr>
                                      <p:to>
                                        <p:strVal val="visible"/>
                                      </p:to>
                                    </p:set>
                                    <p:animEffect transition="in" filter="circle(out)">
                                      <p:cBhvr>
                                        <p:cTn id="13" dur="3000"/>
                                        <p:tgtEl>
                                          <p:spTgt spid="1045"/>
                                        </p:tgtEl>
                                      </p:cBhvr>
                                    </p:animEffect>
                                  </p:childTnLst>
                                </p:cTn>
                              </p:par>
                            </p:childTnLst>
                          </p:cTn>
                        </p:par>
                        <p:par>
                          <p:cTn id="14" fill="hold">
                            <p:stCondLst>
                              <p:cond delay="10000"/>
                            </p:stCondLst>
                            <p:childTnLst>
                              <p:par>
                                <p:cTn id="15" presetID="31" presetClass="entr" presetSubtype="0" fill="hold" nodeType="afterEffect">
                                  <p:stCondLst>
                                    <p:cond delay="2000"/>
                                  </p:stCondLst>
                                  <p:iterate type="lt">
                                    <p:tmPct val="5000"/>
                                  </p:iterate>
                                  <p:childTnLst>
                                    <p:set>
                                      <p:cBhvr>
                                        <p:cTn id="16" dur="1" fill="hold">
                                          <p:stCondLst>
                                            <p:cond delay="0"/>
                                          </p:stCondLst>
                                        </p:cTn>
                                        <p:tgtEl>
                                          <p:spTgt spid="1054"/>
                                        </p:tgtEl>
                                        <p:attrNameLst>
                                          <p:attrName>style.visibility</p:attrName>
                                        </p:attrNameLst>
                                      </p:cBhvr>
                                      <p:to>
                                        <p:strVal val="visible"/>
                                      </p:to>
                                    </p:set>
                                    <p:anim calcmode="lin" valueType="num">
                                      <p:cBhvr>
                                        <p:cTn id="17" dur="2000" fill="hold"/>
                                        <p:tgtEl>
                                          <p:spTgt spid="1054"/>
                                        </p:tgtEl>
                                        <p:attrNameLst>
                                          <p:attrName>ppt_w</p:attrName>
                                        </p:attrNameLst>
                                      </p:cBhvr>
                                      <p:tavLst>
                                        <p:tav tm="0">
                                          <p:val>
                                            <p:fltVal val="0"/>
                                          </p:val>
                                        </p:tav>
                                        <p:tav tm="100000">
                                          <p:val>
                                            <p:strVal val="#ppt_w"/>
                                          </p:val>
                                        </p:tav>
                                      </p:tavLst>
                                    </p:anim>
                                    <p:anim calcmode="lin" valueType="num">
                                      <p:cBhvr>
                                        <p:cTn id="18" dur="2000" fill="hold"/>
                                        <p:tgtEl>
                                          <p:spTgt spid="1054"/>
                                        </p:tgtEl>
                                        <p:attrNameLst>
                                          <p:attrName>ppt_h</p:attrName>
                                        </p:attrNameLst>
                                      </p:cBhvr>
                                      <p:tavLst>
                                        <p:tav tm="0">
                                          <p:val>
                                            <p:fltVal val="0"/>
                                          </p:val>
                                        </p:tav>
                                        <p:tav tm="100000">
                                          <p:val>
                                            <p:strVal val="#ppt_h"/>
                                          </p:val>
                                        </p:tav>
                                      </p:tavLst>
                                    </p:anim>
                                    <p:anim calcmode="lin" valueType="num">
                                      <p:cBhvr>
                                        <p:cTn id="19" dur="2000" fill="hold"/>
                                        <p:tgtEl>
                                          <p:spTgt spid="1054"/>
                                        </p:tgtEl>
                                        <p:attrNameLst>
                                          <p:attrName>style.rotation</p:attrName>
                                        </p:attrNameLst>
                                      </p:cBhvr>
                                      <p:tavLst>
                                        <p:tav tm="0">
                                          <p:val>
                                            <p:fltVal val="90"/>
                                          </p:val>
                                        </p:tav>
                                        <p:tav tm="100000">
                                          <p:val>
                                            <p:fltVal val="0"/>
                                          </p:val>
                                        </p:tav>
                                      </p:tavLst>
                                    </p:anim>
                                    <p:animEffect transition="in" filter="fade">
                                      <p:cBhvr>
                                        <p:cTn id="20" dur="2000"/>
                                        <p:tgtEl>
                                          <p:spTgt spid="1054"/>
                                        </p:tgtEl>
                                      </p:cBhvr>
                                    </p:animEffect>
                                  </p:childTnLst>
                                </p:cTn>
                              </p:par>
                            </p:childTnLst>
                          </p:cTn>
                        </p:par>
                        <p:par>
                          <p:cTn id="21" fill="hold">
                            <p:stCondLst>
                              <p:cond delay="14000"/>
                            </p:stCondLst>
                            <p:childTnLst>
                              <p:par>
                                <p:cTn id="22" presetID="31" presetClass="entr" presetSubtype="0" fill="hold" nodeType="afterEffect">
                                  <p:stCondLst>
                                    <p:cond delay="1500"/>
                                  </p:stCondLst>
                                  <p:iterate type="lt">
                                    <p:tmPct val="5000"/>
                                  </p:iterate>
                                  <p:childTnLst>
                                    <p:set>
                                      <p:cBhvr>
                                        <p:cTn id="23" dur="1" fill="hold">
                                          <p:stCondLst>
                                            <p:cond delay="0"/>
                                          </p:stCondLst>
                                        </p:cTn>
                                        <p:tgtEl>
                                          <p:spTgt spid="1061"/>
                                        </p:tgtEl>
                                        <p:attrNameLst>
                                          <p:attrName>style.visibility</p:attrName>
                                        </p:attrNameLst>
                                      </p:cBhvr>
                                      <p:to>
                                        <p:strVal val="visible"/>
                                      </p:to>
                                    </p:set>
                                    <p:anim calcmode="lin" valueType="num">
                                      <p:cBhvr>
                                        <p:cTn id="24" dur="2000" fill="hold"/>
                                        <p:tgtEl>
                                          <p:spTgt spid="1061"/>
                                        </p:tgtEl>
                                        <p:attrNameLst>
                                          <p:attrName>ppt_w</p:attrName>
                                        </p:attrNameLst>
                                      </p:cBhvr>
                                      <p:tavLst>
                                        <p:tav tm="0">
                                          <p:val>
                                            <p:fltVal val="0"/>
                                          </p:val>
                                        </p:tav>
                                        <p:tav tm="100000">
                                          <p:val>
                                            <p:strVal val="#ppt_w"/>
                                          </p:val>
                                        </p:tav>
                                      </p:tavLst>
                                    </p:anim>
                                    <p:anim calcmode="lin" valueType="num">
                                      <p:cBhvr>
                                        <p:cTn id="25" dur="2000" fill="hold"/>
                                        <p:tgtEl>
                                          <p:spTgt spid="1061"/>
                                        </p:tgtEl>
                                        <p:attrNameLst>
                                          <p:attrName>ppt_h</p:attrName>
                                        </p:attrNameLst>
                                      </p:cBhvr>
                                      <p:tavLst>
                                        <p:tav tm="0">
                                          <p:val>
                                            <p:fltVal val="0"/>
                                          </p:val>
                                        </p:tav>
                                        <p:tav tm="100000">
                                          <p:val>
                                            <p:strVal val="#ppt_h"/>
                                          </p:val>
                                        </p:tav>
                                      </p:tavLst>
                                    </p:anim>
                                    <p:anim calcmode="lin" valueType="num">
                                      <p:cBhvr>
                                        <p:cTn id="26" dur="2000" fill="hold"/>
                                        <p:tgtEl>
                                          <p:spTgt spid="1061"/>
                                        </p:tgtEl>
                                        <p:attrNameLst>
                                          <p:attrName>style.rotation</p:attrName>
                                        </p:attrNameLst>
                                      </p:cBhvr>
                                      <p:tavLst>
                                        <p:tav tm="0">
                                          <p:val>
                                            <p:fltVal val="90"/>
                                          </p:val>
                                        </p:tav>
                                        <p:tav tm="100000">
                                          <p:val>
                                            <p:fltVal val="0"/>
                                          </p:val>
                                        </p:tav>
                                      </p:tavLst>
                                    </p:anim>
                                    <p:animEffect transition="in" filter="fade">
                                      <p:cBhvr>
                                        <p:cTn id="27" dur="2000"/>
                                        <p:tgtEl>
                                          <p:spTgt spid="1061"/>
                                        </p:tgtEl>
                                      </p:cBhvr>
                                    </p:animEffect>
                                  </p:childTnLst>
                                </p:cTn>
                              </p:par>
                            </p:childTnLst>
                          </p:cTn>
                        </p:par>
                        <p:par>
                          <p:cTn id="28" fill="hold">
                            <p:stCondLst>
                              <p:cond delay="17500"/>
                            </p:stCondLst>
                            <p:childTnLst>
                              <p:par>
                                <p:cTn id="29" presetID="31" presetClass="entr" presetSubtype="0" fill="hold" nodeType="afterEffect">
                                  <p:stCondLst>
                                    <p:cond delay="1500"/>
                                  </p:stCondLst>
                                  <p:iterate type="lt">
                                    <p:tmPct val="5000"/>
                                  </p:iterate>
                                  <p:childTnLst>
                                    <p:set>
                                      <p:cBhvr>
                                        <p:cTn id="30" dur="1" fill="hold">
                                          <p:stCondLst>
                                            <p:cond delay="0"/>
                                          </p:stCondLst>
                                        </p:cTn>
                                        <p:tgtEl>
                                          <p:spTgt spid="1053"/>
                                        </p:tgtEl>
                                        <p:attrNameLst>
                                          <p:attrName>style.visibility</p:attrName>
                                        </p:attrNameLst>
                                      </p:cBhvr>
                                      <p:to>
                                        <p:strVal val="visible"/>
                                      </p:to>
                                    </p:set>
                                    <p:anim calcmode="lin" valueType="num">
                                      <p:cBhvr>
                                        <p:cTn id="31" dur="2000" fill="hold"/>
                                        <p:tgtEl>
                                          <p:spTgt spid="1053"/>
                                        </p:tgtEl>
                                        <p:attrNameLst>
                                          <p:attrName>ppt_w</p:attrName>
                                        </p:attrNameLst>
                                      </p:cBhvr>
                                      <p:tavLst>
                                        <p:tav tm="0">
                                          <p:val>
                                            <p:fltVal val="0"/>
                                          </p:val>
                                        </p:tav>
                                        <p:tav tm="100000">
                                          <p:val>
                                            <p:strVal val="#ppt_w"/>
                                          </p:val>
                                        </p:tav>
                                      </p:tavLst>
                                    </p:anim>
                                    <p:anim calcmode="lin" valueType="num">
                                      <p:cBhvr>
                                        <p:cTn id="32" dur="2000" fill="hold"/>
                                        <p:tgtEl>
                                          <p:spTgt spid="1053"/>
                                        </p:tgtEl>
                                        <p:attrNameLst>
                                          <p:attrName>ppt_h</p:attrName>
                                        </p:attrNameLst>
                                      </p:cBhvr>
                                      <p:tavLst>
                                        <p:tav tm="0">
                                          <p:val>
                                            <p:fltVal val="0"/>
                                          </p:val>
                                        </p:tav>
                                        <p:tav tm="100000">
                                          <p:val>
                                            <p:strVal val="#ppt_h"/>
                                          </p:val>
                                        </p:tav>
                                      </p:tavLst>
                                    </p:anim>
                                    <p:anim calcmode="lin" valueType="num">
                                      <p:cBhvr>
                                        <p:cTn id="33" dur="2000" fill="hold"/>
                                        <p:tgtEl>
                                          <p:spTgt spid="1053"/>
                                        </p:tgtEl>
                                        <p:attrNameLst>
                                          <p:attrName>style.rotation</p:attrName>
                                        </p:attrNameLst>
                                      </p:cBhvr>
                                      <p:tavLst>
                                        <p:tav tm="0">
                                          <p:val>
                                            <p:fltVal val="90"/>
                                          </p:val>
                                        </p:tav>
                                        <p:tav tm="100000">
                                          <p:val>
                                            <p:fltVal val="0"/>
                                          </p:val>
                                        </p:tav>
                                      </p:tavLst>
                                    </p:anim>
                                    <p:animEffect transition="in" filter="fade">
                                      <p:cBhvr>
                                        <p:cTn id="34" dur="2000"/>
                                        <p:tgtEl>
                                          <p:spTgt spid="1053"/>
                                        </p:tgtEl>
                                      </p:cBhvr>
                                    </p:animEffect>
                                  </p:childTnLst>
                                </p:cTn>
                              </p:par>
                            </p:childTnLst>
                          </p:cTn>
                        </p:par>
                        <p:par>
                          <p:cTn id="35" fill="hold">
                            <p:stCondLst>
                              <p:cond delay="21000"/>
                            </p:stCondLst>
                            <p:childTnLst>
                              <p:par>
                                <p:cTn id="36" presetID="31" presetClass="entr" presetSubtype="0" fill="hold" nodeType="afterEffect">
                                  <p:stCondLst>
                                    <p:cond delay="1500"/>
                                  </p:stCondLst>
                                  <p:iterate type="lt">
                                    <p:tmPct val="5000"/>
                                  </p:iterate>
                                  <p:childTnLst>
                                    <p:set>
                                      <p:cBhvr>
                                        <p:cTn id="37" dur="1" fill="hold">
                                          <p:stCondLst>
                                            <p:cond delay="0"/>
                                          </p:stCondLst>
                                        </p:cTn>
                                        <p:tgtEl>
                                          <p:spTgt spid="1050"/>
                                        </p:tgtEl>
                                        <p:attrNameLst>
                                          <p:attrName>style.visibility</p:attrName>
                                        </p:attrNameLst>
                                      </p:cBhvr>
                                      <p:to>
                                        <p:strVal val="visible"/>
                                      </p:to>
                                    </p:set>
                                    <p:anim calcmode="lin" valueType="num">
                                      <p:cBhvr>
                                        <p:cTn id="38" dur="2000" fill="hold"/>
                                        <p:tgtEl>
                                          <p:spTgt spid="1050"/>
                                        </p:tgtEl>
                                        <p:attrNameLst>
                                          <p:attrName>ppt_w</p:attrName>
                                        </p:attrNameLst>
                                      </p:cBhvr>
                                      <p:tavLst>
                                        <p:tav tm="0">
                                          <p:val>
                                            <p:fltVal val="0"/>
                                          </p:val>
                                        </p:tav>
                                        <p:tav tm="100000">
                                          <p:val>
                                            <p:strVal val="#ppt_w"/>
                                          </p:val>
                                        </p:tav>
                                      </p:tavLst>
                                    </p:anim>
                                    <p:anim calcmode="lin" valueType="num">
                                      <p:cBhvr>
                                        <p:cTn id="39" dur="2000" fill="hold"/>
                                        <p:tgtEl>
                                          <p:spTgt spid="1050"/>
                                        </p:tgtEl>
                                        <p:attrNameLst>
                                          <p:attrName>ppt_h</p:attrName>
                                        </p:attrNameLst>
                                      </p:cBhvr>
                                      <p:tavLst>
                                        <p:tav tm="0">
                                          <p:val>
                                            <p:fltVal val="0"/>
                                          </p:val>
                                        </p:tav>
                                        <p:tav tm="100000">
                                          <p:val>
                                            <p:strVal val="#ppt_h"/>
                                          </p:val>
                                        </p:tav>
                                      </p:tavLst>
                                    </p:anim>
                                    <p:anim calcmode="lin" valueType="num">
                                      <p:cBhvr>
                                        <p:cTn id="40" dur="2000" fill="hold"/>
                                        <p:tgtEl>
                                          <p:spTgt spid="1050"/>
                                        </p:tgtEl>
                                        <p:attrNameLst>
                                          <p:attrName>style.rotation</p:attrName>
                                        </p:attrNameLst>
                                      </p:cBhvr>
                                      <p:tavLst>
                                        <p:tav tm="0">
                                          <p:val>
                                            <p:fltVal val="90"/>
                                          </p:val>
                                        </p:tav>
                                        <p:tav tm="100000">
                                          <p:val>
                                            <p:fltVal val="0"/>
                                          </p:val>
                                        </p:tav>
                                      </p:tavLst>
                                    </p:anim>
                                    <p:animEffect transition="in" filter="fade">
                                      <p:cBhvr>
                                        <p:cTn id="41" dur="2000"/>
                                        <p:tgtEl>
                                          <p:spTgt spid="1050"/>
                                        </p:tgtEl>
                                      </p:cBhvr>
                                    </p:animEffect>
                                  </p:childTnLst>
                                </p:cTn>
                              </p:par>
                            </p:childTnLst>
                          </p:cTn>
                        </p:par>
                        <p:par>
                          <p:cTn id="42" fill="hold">
                            <p:stCondLst>
                              <p:cond delay="24500"/>
                            </p:stCondLst>
                            <p:childTnLst>
                              <p:par>
                                <p:cTn id="43" presetID="31" presetClass="entr" presetSubtype="0" fill="hold" nodeType="afterEffect">
                                  <p:stCondLst>
                                    <p:cond delay="1500"/>
                                  </p:stCondLst>
                                  <p:iterate type="lt">
                                    <p:tmPct val="5000"/>
                                  </p:iterate>
                                  <p:childTnLst>
                                    <p:set>
                                      <p:cBhvr>
                                        <p:cTn id="44" dur="1" fill="hold">
                                          <p:stCondLst>
                                            <p:cond delay="0"/>
                                          </p:stCondLst>
                                        </p:cTn>
                                        <p:tgtEl>
                                          <p:spTgt spid="1052"/>
                                        </p:tgtEl>
                                        <p:attrNameLst>
                                          <p:attrName>style.visibility</p:attrName>
                                        </p:attrNameLst>
                                      </p:cBhvr>
                                      <p:to>
                                        <p:strVal val="visible"/>
                                      </p:to>
                                    </p:set>
                                    <p:anim calcmode="lin" valueType="num">
                                      <p:cBhvr>
                                        <p:cTn id="45" dur="2000" fill="hold"/>
                                        <p:tgtEl>
                                          <p:spTgt spid="1052"/>
                                        </p:tgtEl>
                                        <p:attrNameLst>
                                          <p:attrName>ppt_w</p:attrName>
                                        </p:attrNameLst>
                                      </p:cBhvr>
                                      <p:tavLst>
                                        <p:tav tm="0">
                                          <p:val>
                                            <p:fltVal val="0"/>
                                          </p:val>
                                        </p:tav>
                                        <p:tav tm="100000">
                                          <p:val>
                                            <p:strVal val="#ppt_w"/>
                                          </p:val>
                                        </p:tav>
                                      </p:tavLst>
                                    </p:anim>
                                    <p:anim calcmode="lin" valueType="num">
                                      <p:cBhvr>
                                        <p:cTn id="46" dur="2000" fill="hold"/>
                                        <p:tgtEl>
                                          <p:spTgt spid="1052"/>
                                        </p:tgtEl>
                                        <p:attrNameLst>
                                          <p:attrName>ppt_h</p:attrName>
                                        </p:attrNameLst>
                                      </p:cBhvr>
                                      <p:tavLst>
                                        <p:tav tm="0">
                                          <p:val>
                                            <p:fltVal val="0"/>
                                          </p:val>
                                        </p:tav>
                                        <p:tav tm="100000">
                                          <p:val>
                                            <p:strVal val="#ppt_h"/>
                                          </p:val>
                                        </p:tav>
                                      </p:tavLst>
                                    </p:anim>
                                    <p:anim calcmode="lin" valueType="num">
                                      <p:cBhvr>
                                        <p:cTn id="47" dur="2000" fill="hold"/>
                                        <p:tgtEl>
                                          <p:spTgt spid="1052"/>
                                        </p:tgtEl>
                                        <p:attrNameLst>
                                          <p:attrName>style.rotation</p:attrName>
                                        </p:attrNameLst>
                                      </p:cBhvr>
                                      <p:tavLst>
                                        <p:tav tm="0">
                                          <p:val>
                                            <p:fltVal val="90"/>
                                          </p:val>
                                        </p:tav>
                                        <p:tav tm="100000">
                                          <p:val>
                                            <p:fltVal val="0"/>
                                          </p:val>
                                        </p:tav>
                                      </p:tavLst>
                                    </p:anim>
                                    <p:animEffect transition="in" filter="fade">
                                      <p:cBhvr>
                                        <p:cTn id="48" dur="2000"/>
                                        <p:tgtEl>
                                          <p:spTgt spid="1052"/>
                                        </p:tgtEl>
                                      </p:cBhvr>
                                    </p:animEffect>
                                  </p:childTnLst>
                                </p:cTn>
                              </p:par>
                            </p:childTnLst>
                          </p:cTn>
                        </p:par>
                        <p:par>
                          <p:cTn id="49" fill="hold">
                            <p:stCondLst>
                              <p:cond delay="28000"/>
                            </p:stCondLst>
                            <p:childTnLst>
                              <p:par>
                                <p:cTn id="50" presetID="31" presetClass="entr" presetSubtype="0" fill="hold" nodeType="afterEffect">
                                  <p:stCondLst>
                                    <p:cond delay="1500"/>
                                  </p:stCondLst>
                                  <p:iterate type="lt">
                                    <p:tmPct val="5000"/>
                                  </p:iterate>
                                  <p:childTnLst>
                                    <p:set>
                                      <p:cBhvr>
                                        <p:cTn id="51" dur="1" fill="hold">
                                          <p:stCondLst>
                                            <p:cond delay="0"/>
                                          </p:stCondLst>
                                        </p:cTn>
                                        <p:tgtEl>
                                          <p:spTgt spid="1046"/>
                                        </p:tgtEl>
                                        <p:attrNameLst>
                                          <p:attrName>style.visibility</p:attrName>
                                        </p:attrNameLst>
                                      </p:cBhvr>
                                      <p:to>
                                        <p:strVal val="visible"/>
                                      </p:to>
                                    </p:set>
                                    <p:anim calcmode="lin" valueType="num">
                                      <p:cBhvr>
                                        <p:cTn id="52" dur="2000" fill="hold"/>
                                        <p:tgtEl>
                                          <p:spTgt spid="1046"/>
                                        </p:tgtEl>
                                        <p:attrNameLst>
                                          <p:attrName>ppt_w</p:attrName>
                                        </p:attrNameLst>
                                      </p:cBhvr>
                                      <p:tavLst>
                                        <p:tav tm="0">
                                          <p:val>
                                            <p:fltVal val="0"/>
                                          </p:val>
                                        </p:tav>
                                        <p:tav tm="100000">
                                          <p:val>
                                            <p:strVal val="#ppt_w"/>
                                          </p:val>
                                        </p:tav>
                                      </p:tavLst>
                                    </p:anim>
                                    <p:anim calcmode="lin" valueType="num">
                                      <p:cBhvr>
                                        <p:cTn id="53" dur="2000" fill="hold"/>
                                        <p:tgtEl>
                                          <p:spTgt spid="1046"/>
                                        </p:tgtEl>
                                        <p:attrNameLst>
                                          <p:attrName>ppt_h</p:attrName>
                                        </p:attrNameLst>
                                      </p:cBhvr>
                                      <p:tavLst>
                                        <p:tav tm="0">
                                          <p:val>
                                            <p:fltVal val="0"/>
                                          </p:val>
                                        </p:tav>
                                        <p:tav tm="100000">
                                          <p:val>
                                            <p:strVal val="#ppt_h"/>
                                          </p:val>
                                        </p:tav>
                                      </p:tavLst>
                                    </p:anim>
                                    <p:anim calcmode="lin" valueType="num">
                                      <p:cBhvr>
                                        <p:cTn id="54" dur="2000" fill="hold"/>
                                        <p:tgtEl>
                                          <p:spTgt spid="1046"/>
                                        </p:tgtEl>
                                        <p:attrNameLst>
                                          <p:attrName>style.rotation</p:attrName>
                                        </p:attrNameLst>
                                      </p:cBhvr>
                                      <p:tavLst>
                                        <p:tav tm="0">
                                          <p:val>
                                            <p:fltVal val="90"/>
                                          </p:val>
                                        </p:tav>
                                        <p:tav tm="100000">
                                          <p:val>
                                            <p:fltVal val="0"/>
                                          </p:val>
                                        </p:tav>
                                      </p:tavLst>
                                    </p:anim>
                                    <p:animEffect transition="in" filter="fade">
                                      <p:cBhvr>
                                        <p:cTn id="55" dur="2000"/>
                                        <p:tgtEl>
                                          <p:spTgt spid="1046"/>
                                        </p:tgtEl>
                                      </p:cBhvr>
                                    </p:animEffect>
                                  </p:childTnLst>
                                </p:cTn>
                              </p:par>
                            </p:childTnLst>
                          </p:cTn>
                        </p:par>
                        <p:par>
                          <p:cTn id="56" fill="hold">
                            <p:stCondLst>
                              <p:cond delay="31500"/>
                            </p:stCondLst>
                            <p:childTnLst>
                              <p:par>
                                <p:cTn id="57" presetID="31" presetClass="entr" presetSubtype="0" fill="hold" nodeType="afterEffect">
                                  <p:stCondLst>
                                    <p:cond delay="1500"/>
                                  </p:stCondLst>
                                  <p:iterate type="lt">
                                    <p:tmPct val="5000"/>
                                  </p:iterate>
                                  <p:childTnLst>
                                    <p:set>
                                      <p:cBhvr>
                                        <p:cTn id="58" dur="1" fill="hold">
                                          <p:stCondLst>
                                            <p:cond delay="0"/>
                                          </p:stCondLst>
                                        </p:cTn>
                                        <p:tgtEl>
                                          <p:spTgt spid="1047"/>
                                        </p:tgtEl>
                                        <p:attrNameLst>
                                          <p:attrName>style.visibility</p:attrName>
                                        </p:attrNameLst>
                                      </p:cBhvr>
                                      <p:to>
                                        <p:strVal val="visible"/>
                                      </p:to>
                                    </p:set>
                                    <p:anim calcmode="lin" valueType="num">
                                      <p:cBhvr>
                                        <p:cTn id="59" dur="2000" fill="hold"/>
                                        <p:tgtEl>
                                          <p:spTgt spid="1047"/>
                                        </p:tgtEl>
                                        <p:attrNameLst>
                                          <p:attrName>ppt_w</p:attrName>
                                        </p:attrNameLst>
                                      </p:cBhvr>
                                      <p:tavLst>
                                        <p:tav tm="0">
                                          <p:val>
                                            <p:fltVal val="0"/>
                                          </p:val>
                                        </p:tav>
                                        <p:tav tm="100000">
                                          <p:val>
                                            <p:strVal val="#ppt_w"/>
                                          </p:val>
                                        </p:tav>
                                      </p:tavLst>
                                    </p:anim>
                                    <p:anim calcmode="lin" valueType="num">
                                      <p:cBhvr>
                                        <p:cTn id="60" dur="2000" fill="hold"/>
                                        <p:tgtEl>
                                          <p:spTgt spid="1047"/>
                                        </p:tgtEl>
                                        <p:attrNameLst>
                                          <p:attrName>ppt_h</p:attrName>
                                        </p:attrNameLst>
                                      </p:cBhvr>
                                      <p:tavLst>
                                        <p:tav tm="0">
                                          <p:val>
                                            <p:fltVal val="0"/>
                                          </p:val>
                                        </p:tav>
                                        <p:tav tm="100000">
                                          <p:val>
                                            <p:strVal val="#ppt_h"/>
                                          </p:val>
                                        </p:tav>
                                      </p:tavLst>
                                    </p:anim>
                                    <p:anim calcmode="lin" valueType="num">
                                      <p:cBhvr>
                                        <p:cTn id="61" dur="2000" fill="hold"/>
                                        <p:tgtEl>
                                          <p:spTgt spid="1047"/>
                                        </p:tgtEl>
                                        <p:attrNameLst>
                                          <p:attrName>style.rotation</p:attrName>
                                        </p:attrNameLst>
                                      </p:cBhvr>
                                      <p:tavLst>
                                        <p:tav tm="0">
                                          <p:val>
                                            <p:fltVal val="90"/>
                                          </p:val>
                                        </p:tav>
                                        <p:tav tm="100000">
                                          <p:val>
                                            <p:fltVal val="0"/>
                                          </p:val>
                                        </p:tav>
                                      </p:tavLst>
                                    </p:anim>
                                    <p:animEffect transition="in" filter="fade">
                                      <p:cBhvr>
                                        <p:cTn id="62" dur="2000"/>
                                        <p:tgtEl>
                                          <p:spTgt spid="1047"/>
                                        </p:tgtEl>
                                      </p:cBhvr>
                                    </p:animEffect>
                                  </p:childTnLst>
                                </p:cTn>
                              </p:par>
                            </p:childTnLst>
                          </p:cTn>
                        </p:par>
                        <p:par>
                          <p:cTn id="63" fill="hold">
                            <p:stCondLst>
                              <p:cond delay="35000"/>
                            </p:stCondLst>
                            <p:childTnLst>
                              <p:par>
                                <p:cTn id="64" presetID="31" presetClass="entr" presetSubtype="0" fill="hold" nodeType="afterEffect">
                                  <p:stCondLst>
                                    <p:cond delay="1500"/>
                                  </p:stCondLst>
                                  <p:iterate type="lt">
                                    <p:tmPct val="5000"/>
                                  </p:iterate>
                                  <p:childTnLst>
                                    <p:set>
                                      <p:cBhvr>
                                        <p:cTn id="65" dur="1" fill="hold">
                                          <p:stCondLst>
                                            <p:cond delay="0"/>
                                          </p:stCondLst>
                                        </p:cTn>
                                        <p:tgtEl>
                                          <p:spTgt spid="1048"/>
                                        </p:tgtEl>
                                        <p:attrNameLst>
                                          <p:attrName>style.visibility</p:attrName>
                                        </p:attrNameLst>
                                      </p:cBhvr>
                                      <p:to>
                                        <p:strVal val="visible"/>
                                      </p:to>
                                    </p:set>
                                    <p:anim calcmode="lin" valueType="num">
                                      <p:cBhvr>
                                        <p:cTn id="66" dur="2000" fill="hold"/>
                                        <p:tgtEl>
                                          <p:spTgt spid="1048"/>
                                        </p:tgtEl>
                                        <p:attrNameLst>
                                          <p:attrName>ppt_w</p:attrName>
                                        </p:attrNameLst>
                                      </p:cBhvr>
                                      <p:tavLst>
                                        <p:tav tm="0">
                                          <p:val>
                                            <p:fltVal val="0"/>
                                          </p:val>
                                        </p:tav>
                                        <p:tav tm="100000">
                                          <p:val>
                                            <p:strVal val="#ppt_w"/>
                                          </p:val>
                                        </p:tav>
                                      </p:tavLst>
                                    </p:anim>
                                    <p:anim calcmode="lin" valueType="num">
                                      <p:cBhvr>
                                        <p:cTn id="67" dur="2000" fill="hold"/>
                                        <p:tgtEl>
                                          <p:spTgt spid="1048"/>
                                        </p:tgtEl>
                                        <p:attrNameLst>
                                          <p:attrName>ppt_h</p:attrName>
                                        </p:attrNameLst>
                                      </p:cBhvr>
                                      <p:tavLst>
                                        <p:tav tm="0">
                                          <p:val>
                                            <p:fltVal val="0"/>
                                          </p:val>
                                        </p:tav>
                                        <p:tav tm="100000">
                                          <p:val>
                                            <p:strVal val="#ppt_h"/>
                                          </p:val>
                                        </p:tav>
                                      </p:tavLst>
                                    </p:anim>
                                    <p:anim calcmode="lin" valueType="num">
                                      <p:cBhvr>
                                        <p:cTn id="68" dur="2000" fill="hold"/>
                                        <p:tgtEl>
                                          <p:spTgt spid="1048"/>
                                        </p:tgtEl>
                                        <p:attrNameLst>
                                          <p:attrName>style.rotation</p:attrName>
                                        </p:attrNameLst>
                                      </p:cBhvr>
                                      <p:tavLst>
                                        <p:tav tm="0">
                                          <p:val>
                                            <p:fltVal val="90"/>
                                          </p:val>
                                        </p:tav>
                                        <p:tav tm="100000">
                                          <p:val>
                                            <p:fltVal val="0"/>
                                          </p:val>
                                        </p:tav>
                                      </p:tavLst>
                                    </p:anim>
                                    <p:animEffect transition="in" filter="fade">
                                      <p:cBhvr>
                                        <p:cTn id="69" dur="2000"/>
                                        <p:tgtEl>
                                          <p:spTgt spid="1048"/>
                                        </p:tgtEl>
                                      </p:cBhvr>
                                    </p:animEffect>
                                  </p:childTnLst>
                                </p:cTn>
                              </p:par>
                            </p:childTnLst>
                          </p:cTn>
                        </p:par>
                        <p:par>
                          <p:cTn id="70" fill="hold">
                            <p:stCondLst>
                              <p:cond delay="38500"/>
                            </p:stCondLst>
                            <p:childTnLst>
                              <p:par>
                                <p:cTn id="71" presetID="31" presetClass="entr" presetSubtype="0" fill="hold" nodeType="afterEffect">
                                  <p:stCondLst>
                                    <p:cond delay="1500"/>
                                  </p:stCondLst>
                                  <p:iterate type="lt">
                                    <p:tmPct val="5000"/>
                                  </p:iterate>
                                  <p:childTnLst>
                                    <p:set>
                                      <p:cBhvr>
                                        <p:cTn id="72" dur="1" fill="hold">
                                          <p:stCondLst>
                                            <p:cond delay="0"/>
                                          </p:stCondLst>
                                        </p:cTn>
                                        <p:tgtEl>
                                          <p:spTgt spid="1051"/>
                                        </p:tgtEl>
                                        <p:attrNameLst>
                                          <p:attrName>style.visibility</p:attrName>
                                        </p:attrNameLst>
                                      </p:cBhvr>
                                      <p:to>
                                        <p:strVal val="visible"/>
                                      </p:to>
                                    </p:set>
                                    <p:anim calcmode="lin" valueType="num">
                                      <p:cBhvr>
                                        <p:cTn id="73" dur="2000" fill="hold"/>
                                        <p:tgtEl>
                                          <p:spTgt spid="1051"/>
                                        </p:tgtEl>
                                        <p:attrNameLst>
                                          <p:attrName>ppt_w</p:attrName>
                                        </p:attrNameLst>
                                      </p:cBhvr>
                                      <p:tavLst>
                                        <p:tav tm="0">
                                          <p:val>
                                            <p:fltVal val="0"/>
                                          </p:val>
                                        </p:tav>
                                        <p:tav tm="100000">
                                          <p:val>
                                            <p:strVal val="#ppt_w"/>
                                          </p:val>
                                        </p:tav>
                                      </p:tavLst>
                                    </p:anim>
                                    <p:anim calcmode="lin" valueType="num">
                                      <p:cBhvr>
                                        <p:cTn id="74" dur="2000" fill="hold"/>
                                        <p:tgtEl>
                                          <p:spTgt spid="1051"/>
                                        </p:tgtEl>
                                        <p:attrNameLst>
                                          <p:attrName>ppt_h</p:attrName>
                                        </p:attrNameLst>
                                      </p:cBhvr>
                                      <p:tavLst>
                                        <p:tav tm="0">
                                          <p:val>
                                            <p:fltVal val="0"/>
                                          </p:val>
                                        </p:tav>
                                        <p:tav tm="100000">
                                          <p:val>
                                            <p:strVal val="#ppt_h"/>
                                          </p:val>
                                        </p:tav>
                                      </p:tavLst>
                                    </p:anim>
                                    <p:anim calcmode="lin" valueType="num">
                                      <p:cBhvr>
                                        <p:cTn id="75" dur="2000" fill="hold"/>
                                        <p:tgtEl>
                                          <p:spTgt spid="1051"/>
                                        </p:tgtEl>
                                        <p:attrNameLst>
                                          <p:attrName>style.rotation</p:attrName>
                                        </p:attrNameLst>
                                      </p:cBhvr>
                                      <p:tavLst>
                                        <p:tav tm="0">
                                          <p:val>
                                            <p:fltVal val="90"/>
                                          </p:val>
                                        </p:tav>
                                        <p:tav tm="100000">
                                          <p:val>
                                            <p:fltVal val="0"/>
                                          </p:val>
                                        </p:tav>
                                      </p:tavLst>
                                    </p:anim>
                                    <p:animEffect transition="in" filter="fade">
                                      <p:cBhvr>
                                        <p:cTn id="76" dur="2000"/>
                                        <p:tgtEl>
                                          <p:spTgt spid="1051"/>
                                        </p:tgtEl>
                                      </p:cBhvr>
                                    </p:animEffect>
                                  </p:childTnLst>
                                </p:cTn>
                              </p:par>
                            </p:childTnLst>
                          </p:cTn>
                        </p:par>
                        <p:par>
                          <p:cTn id="77" fill="hold">
                            <p:stCondLst>
                              <p:cond delay="42000"/>
                            </p:stCondLst>
                            <p:childTnLst>
                              <p:par>
                                <p:cTn id="78" presetID="31" presetClass="entr" presetSubtype="0" fill="hold" nodeType="afterEffect">
                                  <p:stCondLst>
                                    <p:cond delay="1500"/>
                                  </p:stCondLst>
                                  <p:iterate type="lt">
                                    <p:tmPct val="5000"/>
                                  </p:iterate>
                                  <p:childTnLst>
                                    <p:set>
                                      <p:cBhvr>
                                        <p:cTn id="79" dur="1" fill="hold">
                                          <p:stCondLst>
                                            <p:cond delay="0"/>
                                          </p:stCondLst>
                                        </p:cTn>
                                        <p:tgtEl>
                                          <p:spTgt spid="1049"/>
                                        </p:tgtEl>
                                        <p:attrNameLst>
                                          <p:attrName>style.visibility</p:attrName>
                                        </p:attrNameLst>
                                      </p:cBhvr>
                                      <p:to>
                                        <p:strVal val="visible"/>
                                      </p:to>
                                    </p:set>
                                    <p:anim calcmode="lin" valueType="num">
                                      <p:cBhvr>
                                        <p:cTn id="80" dur="2000" fill="hold"/>
                                        <p:tgtEl>
                                          <p:spTgt spid="1049"/>
                                        </p:tgtEl>
                                        <p:attrNameLst>
                                          <p:attrName>ppt_w</p:attrName>
                                        </p:attrNameLst>
                                      </p:cBhvr>
                                      <p:tavLst>
                                        <p:tav tm="0">
                                          <p:val>
                                            <p:fltVal val="0"/>
                                          </p:val>
                                        </p:tav>
                                        <p:tav tm="100000">
                                          <p:val>
                                            <p:strVal val="#ppt_w"/>
                                          </p:val>
                                        </p:tav>
                                      </p:tavLst>
                                    </p:anim>
                                    <p:anim calcmode="lin" valueType="num">
                                      <p:cBhvr>
                                        <p:cTn id="81" dur="2000" fill="hold"/>
                                        <p:tgtEl>
                                          <p:spTgt spid="1049"/>
                                        </p:tgtEl>
                                        <p:attrNameLst>
                                          <p:attrName>ppt_h</p:attrName>
                                        </p:attrNameLst>
                                      </p:cBhvr>
                                      <p:tavLst>
                                        <p:tav tm="0">
                                          <p:val>
                                            <p:fltVal val="0"/>
                                          </p:val>
                                        </p:tav>
                                        <p:tav tm="100000">
                                          <p:val>
                                            <p:strVal val="#ppt_h"/>
                                          </p:val>
                                        </p:tav>
                                      </p:tavLst>
                                    </p:anim>
                                    <p:anim calcmode="lin" valueType="num">
                                      <p:cBhvr>
                                        <p:cTn id="82" dur="2000" fill="hold"/>
                                        <p:tgtEl>
                                          <p:spTgt spid="1049"/>
                                        </p:tgtEl>
                                        <p:attrNameLst>
                                          <p:attrName>style.rotation</p:attrName>
                                        </p:attrNameLst>
                                      </p:cBhvr>
                                      <p:tavLst>
                                        <p:tav tm="0">
                                          <p:val>
                                            <p:fltVal val="90"/>
                                          </p:val>
                                        </p:tav>
                                        <p:tav tm="100000">
                                          <p:val>
                                            <p:fltVal val="0"/>
                                          </p:val>
                                        </p:tav>
                                      </p:tavLst>
                                    </p:anim>
                                    <p:animEffect transition="in" filter="fade">
                                      <p:cBhvr>
                                        <p:cTn id="83" dur="2000"/>
                                        <p:tgtEl>
                                          <p:spTgt spid="1049"/>
                                        </p:tgtEl>
                                      </p:cBhvr>
                                    </p:animEffect>
                                  </p:childTnLst>
                                </p:cTn>
                              </p:par>
                            </p:childTnLst>
                          </p:cTn>
                        </p:par>
                        <p:par>
                          <p:cTn id="84" fill="hold">
                            <p:stCondLst>
                              <p:cond delay="45500"/>
                            </p:stCondLst>
                            <p:childTnLst>
                              <p:par>
                                <p:cTn id="85" presetID="49" presetClass="entr" presetSubtype="0" decel="100000" fill="hold" nodeType="afterEffect">
                                  <p:stCondLst>
                                    <p:cond delay="1000"/>
                                  </p:stCondLst>
                                  <p:childTnLst>
                                    <p:set>
                                      <p:cBhvr>
                                        <p:cTn id="86" dur="1" fill="hold">
                                          <p:stCondLst>
                                            <p:cond delay="0"/>
                                          </p:stCondLst>
                                        </p:cTn>
                                        <p:tgtEl>
                                          <p:spTgt spid="1055"/>
                                        </p:tgtEl>
                                        <p:attrNameLst>
                                          <p:attrName>style.visibility</p:attrName>
                                        </p:attrNameLst>
                                      </p:cBhvr>
                                      <p:to>
                                        <p:strVal val="visible"/>
                                      </p:to>
                                    </p:set>
                                    <p:anim calcmode="lin" valueType="num">
                                      <p:cBhvr>
                                        <p:cTn id="87" dur="2000" fill="hold"/>
                                        <p:tgtEl>
                                          <p:spTgt spid="1055"/>
                                        </p:tgtEl>
                                        <p:attrNameLst>
                                          <p:attrName>ppt_w</p:attrName>
                                        </p:attrNameLst>
                                      </p:cBhvr>
                                      <p:tavLst>
                                        <p:tav tm="0">
                                          <p:val>
                                            <p:fltVal val="0"/>
                                          </p:val>
                                        </p:tav>
                                        <p:tav tm="100000">
                                          <p:val>
                                            <p:strVal val="#ppt_w"/>
                                          </p:val>
                                        </p:tav>
                                      </p:tavLst>
                                    </p:anim>
                                    <p:anim calcmode="lin" valueType="num">
                                      <p:cBhvr>
                                        <p:cTn id="88" dur="2000" fill="hold"/>
                                        <p:tgtEl>
                                          <p:spTgt spid="1055"/>
                                        </p:tgtEl>
                                        <p:attrNameLst>
                                          <p:attrName>ppt_h</p:attrName>
                                        </p:attrNameLst>
                                      </p:cBhvr>
                                      <p:tavLst>
                                        <p:tav tm="0">
                                          <p:val>
                                            <p:fltVal val="0"/>
                                          </p:val>
                                        </p:tav>
                                        <p:tav tm="100000">
                                          <p:val>
                                            <p:strVal val="#ppt_h"/>
                                          </p:val>
                                        </p:tav>
                                      </p:tavLst>
                                    </p:anim>
                                    <p:anim calcmode="lin" valueType="num">
                                      <p:cBhvr>
                                        <p:cTn id="89" dur="2000" fill="hold"/>
                                        <p:tgtEl>
                                          <p:spTgt spid="1055"/>
                                        </p:tgtEl>
                                        <p:attrNameLst>
                                          <p:attrName>style.rotation</p:attrName>
                                        </p:attrNameLst>
                                      </p:cBhvr>
                                      <p:tavLst>
                                        <p:tav tm="0">
                                          <p:val>
                                            <p:fltVal val="360"/>
                                          </p:val>
                                        </p:tav>
                                        <p:tav tm="100000">
                                          <p:val>
                                            <p:fltVal val="0"/>
                                          </p:val>
                                        </p:tav>
                                      </p:tavLst>
                                    </p:anim>
                                    <p:animEffect transition="in" filter="fade">
                                      <p:cBhvr>
                                        <p:cTn id="90" dur="2000"/>
                                        <p:tgtEl>
                                          <p:spTgt spid="1055"/>
                                        </p:tgtEl>
                                      </p:cBhvr>
                                    </p:animEffect>
                                  </p:childTnLst>
                                </p:cTn>
                              </p:par>
                              <p:par>
                                <p:cTn id="91" presetID="31" presetClass="entr" presetSubtype="0" fill="hold" nodeType="withEffect">
                                  <p:stCondLst>
                                    <p:cond delay="0"/>
                                  </p:stCondLst>
                                  <p:iterate type="lt">
                                    <p:tmPct val="5000"/>
                                  </p:iterate>
                                  <p:childTnLst>
                                    <p:set>
                                      <p:cBhvr>
                                        <p:cTn id="92" dur="1" fill="hold">
                                          <p:stCondLst>
                                            <p:cond delay="0"/>
                                          </p:stCondLst>
                                        </p:cTn>
                                        <p:tgtEl>
                                          <p:spTgt spid="1058"/>
                                        </p:tgtEl>
                                        <p:attrNameLst>
                                          <p:attrName>style.visibility</p:attrName>
                                        </p:attrNameLst>
                                      </p:cBhvr>
                                      <p:to>
                                        <p:strVal val="visible"/>
                                      </p:to>
                                    </p:set>
                                    <p:anim calcmode="lin" valueType="num">
                                      <p:cBhvr>
                                        <p:cTn id="93" dur="2000" fill="hold"/>
                                        <p:tgtEl>
                                          <p:spTgt spid="1058"/>
                                        </p:tgtEl>
                                        <p:attrNameLst>
                                          <p:attrName>ppt_w</p:attrName>
                                        </p:attrNameLst>
                                      </p:cBhvr>
                                      <p:tavLst>
                                        <p:tav tm="0">
                                          <p:val>
                                            <p:fltVal val="0"/>
                                          </p:val>
                                        </p:tav>
                                        <p:tav tm="100000">
                                          <p:val>
                                            <p:strVal val="#ppt_w"/>
                                          </p:val>
                                        </p:tav>
                                      </p:tavLst>
                                    </p:anim>
                                    <p:anim calcmode="lin" valueType="num">
                                      <p:cBhvr>
                                        <p:cTn id="94" dur="2000" fill="hold"/>
                                        <p:tgtEl>
                                          <p:spTgt spid="1058"/>
                                        </p:tgtEl>
                                        <p:attrNameLst>
                                          <p:attrName>ppt_h</p:attrName>
                                        </p:attrNameLst>
                                      </p:cBhvr>
                                      <p:tavLst>
                                        <p:tav tm="0">
                                          <p:val>
                                            <p:fltVal val="0"/>
                                          </p:val>
                                        </p:tav>
                                        <p:tav tm="100000">
                                          <p:val>
                                            <p:strVal val="#ppt_h"/>
                                          </p:val>
                                        </p:tav>
                                      </p:tavLst>
                                    </p:anim>
                                    <p:anim calcmode="lin" valueType="num">
                                      <p:cBhvr>
                                        <p:cTn id="95" dur="2000" fill="hold"/>
                                        <p:tgtEl>
                                          <p:spTgt spid="1058"/>
                                        </p:tgtEl>
                                        <p:attrNameLst>
                                          <p:attrName>style.rotation</p:attrName>
                                        </p:attrNameLst>
                                      </p:cBhvr>
                                      <p:tavLst>
                                        <p:tav tm="0">
                                          <p:val>
                                            <p:fltVal val="90"/>
                                          </p:val>
                                        </p:tav>
                                        <p:tav tm="100000">
                                          <p:val>
                                            <p:fltVal val="0"/>
                                          </p:val>
                                        </p:tav>
                                      </p:tavLst>
                                    </p:anim>
                                    <p:animEffect transition="in" filter="fade">
                                      <p:cBhvr>
                                        <p:cTn id="96" dur="2000"/>
                                        <p:tgtEl>
                                          <p:spTgt spid="1058"/>
                                        </p:tgtEl>
                                      </p:cBhvr>
                                    </p:animEffect>
                                  </p:childTnLst>
                                </p:cTn>
                              </p:par>
                            </p:childTnLst>
                          </p:cTn>
                        </p:par>
                        <p:par>
                          <p:cTn id="97" fill="hold">
                            <p:stCondLst>
                              <p:cond delay="48500"/>
                            </p:stCondLst>
                            <p:childTnLst>
                              <p:par>
                                <p:cTn id="98" presetID="31" presetClass="entr" presetSubtype="0" fill="hold" nodeType="afterEffect">
                                  <p:stCondLst>
                                    <p:cond delay="1000"/>
                                  </p:stCondLst>
                                  <p:iterate type="lt">
                                    <p:tmPct val="5000"/>
                                  </p:iterate>
                                  <p:childTnLst>
                                    <p:set>
                                      <p:cBhvr>
                                        <p:cTn id="99" dur="1" fill="hold">
                                          <p:stCondLst>
                                            <p:cond delay="0"/>
                                          </p:stCondLst>
                                        </p:cTn>
                                        <p:tgtEl>
                                          <p:spTgt spid="1056"/>
                                        </p:tgtEl>
                                        <p:attrNameLst>
                                          <p:attrName>style.visibility</p:attrName>
                                        </p:attrNameLst>
                                      </p:cBhvr>
                                      <p:to>
                                        <p:strVal val="visible"/>
                                      </p:to>
                                    </p:set>
                                    <p:anim calcmode="lin" valueType="num">
                                      <p:cBhvr>
                                        <p:cTn id="100" dur="2000" fill="hold"/>
                                        <p:tgtEl>
                                          <p:spTgt spid="1056"/>
                                        </p:tgtEl>
                                        <p:attrNameLst>
                                          <p:attrName>ppt_w</p:attrName>
                                        </p:attrNameLst>
                                      </p:cBhvr>
                                      <p:tavLst>
                                        <p:tav tm="0">
                                          <p:val>
                                            <p:fltVal val="0"/>
                                          </p:val>
                                        </p:tav>
                                        <p:tav tm="100000">
                                          <p:val>
                                            <p:strVal val="#ppt_w"/>
                                          </p:val>
                                        </p:tav>
                                      </p:tavLst>
                                    </p:anim>
                                    <p:anim calcmode="lin" valueType="num">
                                      <p:cBhvr>
                                        <p:cTn id="101" dur="2000" fill="hold"/>
                                        <p:tgtEl>
                                          <p:spTgt spid="1056"/>
                                        </p:tgtEl>
                                        <p:attrNameLst>
                                          <p:attrName>ppt_h</p:attrName>
                                        </p:attrNameLst>
                                      </p:cBhvr>
                                      <p:tavLst>
                                        <p:tav tm="0">
                                          <p:val>
                                            <p:fltVal val="0"/>
                                          </p:val>
                                        </p:tav>
                                        <p:tav tm="100000">
                                          <p:val>
                                            <p:strVal val="#ppt_h"/>
                                          </p:val>
                                        </p:tav>
                                      </p:tavLst>
                                    </p:anim>
                                    <p:anim calcmode="lin" valueType="num">
                                      <p:cBhvr>
                                        <p:cTn id="102" dur="2000" fill="hold"/>
                                        <p:tgtEl>
                                          <p:spTgt spid="1056"/>
                                        </p:tgtEl>
                                        <p:attrNameLst>
                                          <p:attrName>style.rotation</p:attrName>
                                        </p:attrNameLst>
                                      </p:cBhvr>
                                      <p:tavLst>
                                        <p:tav tm="0">
                                          <p:val>
                                            <p:fltVal val="90"/>
                                          </p:val>
                                        </p:tav>
                                        <p:tav tm="100000">
                                          <p:val>
                                            <p:fltVal val="0"/>
                                          </p:val>
                                        </p:tav>
                                      </p:tavLst>
                                    </p:anim>
                                    <p:animEffect transition="in" filter="fade">
                                      <p:cBhvr>
                                        <p:cTn id="103" dur="2000"/>
                                        <p:tgtEl>
                                          <p:spTgt spid="1056"/>
                                        </p:tgtEl>
                                      </p:cBhvr>
                                    </p:animEffect>
                                  </p:childTnLst>
                                </p:cTn>
                              </p:par>
                              <p:par>
                                <p:cTn id="104" presetID="31" presetClass="entr" presetSubtype="0" fill="hold" nodeType="withEffect">
                                  <p:stCondLst>
                                    <p:cond delay="1000"/>
                                  </p:stCondLst>
                                  <p:iterate type="lt">
                                    <p:tmPct val="5000"/>
                                  </p:iterate>
                                  <p:childTnLst>
                                    <p:set>
                                      <p:cBhvr>
                                        <p:cTn id="105" dur="1" fill="hold">
                                          <p:stCondLst>
                                            <p:cond delay="0"/>
                                          </p:stCondLst>
                                        </p:cTn>
                                        <p:tgtEl>
                                          <p:spTgt spid="1057"/>
                                        </p:tgtEl>
                                        <p:attrNameLst>
                                          <p:attrName>style.visibility</p:attrName>
                                        </p:attrNameLst>
                                      </p:cBhvr>
                                      <p:to>
                                        <p:strVal val="visible"/>
                                      </p:to>
                                    </p:set>
                                    <p:anim calcmode="lin" valueType="num">
                                      <p:cBhvr>
                                        <p:cTn id="106" dur="2000" fill="hold"/>
                                        <p:tgtEl>
                                          <p:spTgt spid="1057"/>
                                        </p:tgtEl>
                                        <p:attrNameLst>
                                          <p:attrName>ppt_w</p:attrName>
                                        </p:attrNameLst>
                                      </p:cBhvr>
                                      <p:tavLst>
                                        <p:tav tm="0">
                                          <p:val>
                                            <p:fltVal val="0"/>
                                          </p:val>
                                        </p:tav>
                                        <p:tav tm="100000">
                                          <p:val>
                                            <p:strVal val="#ppt_w"/>
                                          </p:val>
                                        </p:tav>
                                      </p:tavLst>
                                    </p:anim>
                                    <p:anim calcmode="lin" valueType="num">
                                      <p:cBhvr>
                                        <p:cTn id="107" dur="2000" fill="hold"/>
                                        <p:tgtEl>
                                          <p:spTgt spid="1057"/>
                                        </p:tgtEl>
                                        <p:attrNameLst>
                                          <p:attrName>ppt_h</p:attrName>
                                        </p:attrNameLst>
                                      </p:cBhvr>
                                      <p:tavLst>
                                        <p:tav tm="0">
                                          <p:val>
                                            <p:fltVal val="0"/>
                                          </p:val>
                                        </p:tav>
                                        <p:tav tm="100000">
                                          <p:val>
                                            <p:strVal val="#ppt_h"/>
                                          </p:val>
                                        </p:tav>
                                      </p:tavLst>
                                    </p:anim>
                                    <p:anim calcmode="lin" valueType="num">
                                      <p:cBhvr>
                                        <p:cTn id="108" dur="2000" fill="hold"/>
                                        <p:tgtEl>
                                          <p:spTgt spid="1057"/>
                                        </p:tgtEl>
                                        <p:attrNameLst>
                                          <p:attrName>style.rotation</p:attrName>
                                        </p:attrNameLst>
                                      </p:cBhvr>
                                      <p:tavLst>
                                        <p:tav tm="0">
                                          <p:val>
                                            <p:fltVal val="90"/>
                                          </p:val>
                                        </p:tav>
                                        <p:tav tm="100000">
                                          <p:val>
                                            <p:fltVal val="0"/>
                                          </p:val>
                                        </p:tav>
                                      </p:tavLst>
                                    </p:anim>
                                    <p:animEffect transition="in" filter="fade">
                                      <p:cBhvr>
                                        <p:cTn id="109" dur="2000"/>
                                        <p:tgtEl>
                                          <p:spTgt spid="1057"/>
                                        </p:tgtEl>
                                      </p:cBhvr>
                                    </p:animEffect>
                                  </p:childTnLst>
                                </p:cTn>
                              </p:par>
                            </p:childTnLst>
                          </p:cTn>
                        </p:par>
                        <p:par>
                          <p:cTn id="110" fill="hold">
                            <p:stCondLst>
                              <p:cond delay="51500"/>
                            </p:stCondLst>
                            <p:childTnLst>
                              <p:par>
                                <p:cTn id="111" presetID="49" presetClass="entr" presetSubtype="0" decel="100000" fill="hold" nodeType="afterEffect">
                                  <p:stCondLst>
                                    <p:cond delay="1000"/>
                                  </p:stCondLst>
                                  <p:childTnLst>
                                    <p:set>
                                      <p:cBhvr>
                                        <p:cTn id="112" dur="1" fill="hold">
                                          <p:stCondLst>
                                            <p:cond delay="0"/>
                                          </p:stCondLst>
                                        </p:cTn>
                                        <p:tgtEl>
                                          <p:spTgt spid="1059"/>
                                        </p:tgtEl>
                                        <p:attrNameLst>
                                          <p:attrName>style.visibility</p:attrName>
                                        </p:attrNameLst>
                                      </p:cBhvr>
                                      <p:to>
                                        <p:strVal val="visible"/>
                                      </p:to>
                                    </p:set>
                                    <p:anim calcmode="lin" valueType="num">
                                      <p:cBhvr>
                                        <p:cTn id="113" dur="5000" fill="hold"/>
                                        <p:tgtEl>
                                          <p:spTgt spid="1059"/>
                                        </p:tgtEl>
                                        <p:attrNameLst>
                                          <p:attrName>ppt_w</p:attrName>
                                        </p:attrNameLst>
                                      </p:cBhvr>
                                      <p:tavLst>
                                        <p:tav tm="0">
                                          <p:val>
                                            <p:fltVal val="0"/>
                                          </p:val>
                                        </p:tav>
                                        <p:tav tm="100000">
                                          <p:val>
                                            <p:strVal val="#ppt_w"/>
                                          </p:val>
                                        </p:tav>
                                      </p:tavLst>
                                    </p:anim>
                                    <p:anim calcmode="lin" valueType="num">
                                      <p:cBhvr>
                                        <p:cTn id="114" dur="5000" fill="hold"/>
                                        <p:tgtEl>
                                          <p:spTgt spid="1059"/>
                                        </p:tgtEl>
                                        <p:attrNameLst>
                                          <p:attrName>ppt_h</p:attrName>
                                        </p:attrNameLst>
                                      </p:cBhvr>
                                      <p:tavLst>
                                        <p:tav tm="0">
                                          <p:val>
                                            <p:fltVal val="0"/>
                                          </p:val>
                                        </p:tav>
                                        <p:tav tm="100000">
                                          <p:val>
                                            <p:strVal val="#ppt_h"/>
                                          </p:val>
                                        </p:tav>
                                      </p:tavLst>
                                    </p:anim>
                                    <p:anim calcmode="lin" valueType="num">
                                      <p:cBhvr>
                                        <p:cTn id="115" dur="5000" fill="hold"/>
                                        <p:tgtEl>
                                          <p:spTgt spid="1059"/>
                                        </p:tgtEl>
                                        <p:attrNameLst>
                                          <p:attrName>style.rotation</p:attrName>
                                        </p:attrNameLst>
                                      </p:cBhvr>
                                      <p:tavLst>
                                        <p:tav tm="0">
                                          <p:val>
                                            <p:fltVal val="360"/>
                                          </p:val>
                                        </p:tav>
                                        <p:tav tm="100000">
                                          <p:val>
                                            <p:fltVal val="0"/>
                                          </p:val>
                                        </p:tav>
                                      </p:tavLst>
                                    </p:anim>
                                    <p:animEffect transition="in" filter="fade">
                                      <p:cBhvr>
                                        <p:cTn id="116" dur="500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6000" numSld="3">
                <p:cTn id="11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P:\Privat\04_TVG\Fotos2012\04-Korbballturnier\korbballturnier_12_33_20120708_1552150597.jpg"/>
          <p:cNvPicPr>
            <a:picLocks noChangeAspect="1" noChangeArrowheads="1"/>
          </p:cNvPicPr>
          <p:nvPr/>
        </p:nvPicPr>
        <p:blipFill>
          <a:blip r:embed="rId2" cstate="print"/>
          <a:srcRect/>
          <a:stretch>
            <a:fillRect/>
          </a:stretch>
        </p:blipFill>
        <p:spPr bwMode="auto">
          <a:xfrm>
            <a:off x="-1102378" y="1"/>
            <a:ext cx="10327339" cy="6858000"/>
          </a:xfrm>
          <a:prstGeom prst="rect">
            <a:avLst/>
          </a:prstGeom>
          <a:noFill/>
        </p:spPr>
      </p:pic>
      <p:sp>
        <p:nvSpPr>
          <p:cNvPr id="9" name="Rechteck 8"/>
          <p:cNvSpPr/>
          <p:nvPr/>
        </p:nvSpPr>
        <p:spPr>
          <a:xfrm>
            <a:off x="0" y="1376363"/>
            <a:ext cx="9143999" cy="2585323"/>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mai</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Korbballturnier Grafstal</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1027" name="Picture 3" descr="P:\Privat\04_TVG\Fotos2012\04-Korbballturnier\korbballturnier_12_8_20120708_1564973759.jpg"/>
          <p:cNvPicPr>
            <a:picLocks noChangeAspect="1" noChangeArrowheads="1"/>
          </p:cNvPicPr>
          <p:nvPr/>
        </p:nvPicPr>
        <p:blipFill>
          <a:blip r:embed="rId3" cstate="print"/>
          <a:srcRect/>
          <a:stretch>
            <a:fillRect/>
          </a:stretch>
        </p:blipFill>
        <p:spPr bwMode="auto">
          <a:xfrm>
            <a:off x="5795963" y="4528502"/>
            <a:ext cx="3452107" cy="2329498"/>
          </a:xfrm>
          <a:prstGeom prst="rect">
            <a:avLst/>
          </a:prstGeom>
          <a:noFill/>
        </p:spPr>
      </p:pic>
      <p:pic>
        <p:nvPicPr>
          <p:cNvPr id="1028" name="Picture 4" descr="P:\Privat\04_TVG\Fotos2012\04-Korbballturnier\korbballturnier_12_20_20120708_1778623184.jpg"/>
          <p:cNvPicPr>
            <a:picLocks noChangeAspect="1" noChangeArrowheads="1"/>
          </p:cNvPicPr>
          <p:nvPr/>
        </p:nvPicPr>
        <p:blipFill>
          <a:blip r:embed="rId4" cstate="print"/>
          <a:srcRect/>
          <a:stretch>
            <a:fillRect/>
          </a:stretch>
        </p:blipFill>
        <p:spPr bwMode="auto">
          <a:xfrm>
            <a:off x="2267743" y="0"/>
            <a:ext cx="3537137" cy="2348880"/>
          </a:xfrm>
          <a:prstGeom prst="rect">
            <a:avLst/>
          </a:prstGeom>
          <a:noFill/>
        </p:spPr>
      </p:pic>
      <p:pic>
        <p:nvPicPr>
          <p:cNvPr id="1030" name="Picture 6" descr="P:\Privat\04_TVG\Fotos2012\04-Korbballturnier\korbballturnier_12_38_20120708_1151699235.jpg"/>
          <p:cNvPicPr>
            <a:picLocks noChangeAspect="1" noChangeArrowheads="1"/>
          </p:cNvPicPr>
          <p:nvPr/>
        </p:nvPicPr>
        <p:blipFill>
          <a:blip r:embed="rId5" cstate="print"/>
          <a:srcRect/>
          <a:stretch>
            <a:fillRect/>
          </a:stretch>
        </p:blipFill>
        <p:spPr bwMode="auto">
          <a:xfrm>
            <a:off x="2267744" y="4509120"/>
            <a:ext cx="3537136" cy="2348880"/>
          </a:xfrm>
          <a:prstGeom prst="rect">
            <a:avLst/>
          </a:prstGeom>
          <a:noFill/>
        </p:spPr>
      </p:pic>
      <p:pic>
        <p:nvPicPr>
          <p:cNvPr id="1031" name="Picture 7" descr="P:\Privat\04_TVG\Fotos2012\04-Korbballturnier\korbballturnier_12_46_20120708_1975791829.jpg"/>
          <p:cNvPicPr>
            <a:picLocks noChangeAspect="1" noChangeArrowheads="1"/>
          </p:cNvPicPr>
          <p:nvPr/>
        </p:nvPicPr>
        <p:blipFill>
          <a:blip r:embed="rId6" cstate="print"/>
          <a:srcRect/>
          <a:stretch>
            <a:fillRect/>
          </a:stretch>
        </p:blipFill>
        <p:spPr bwMode="auto">
          <a:xfrm>
            <a:off x="-1116632" y="4585223"/>
            <a:ext cx="3420144" cy="2271190"/>
          </a:xfrm>
          <a:prstGeom prst="rect">
            <a:avLst/>
          </a:prstGeom>
          <a:noFill/>
        </p:spPr>
      </p:pic>
      <p:pic>
        <p:nvPicPr>
          <p:cNvPr id="1032" name="Picture 8" descr="P:\Privat\04_TVG\Fotos2012\04-Korbballturnier\korbballturnier_12_55_20120708_1527489749.jpg"/>
          <p:cNvPicPr>
            <a:picLocks noChangeAspect="1" noChangeArrowheads="1"/>
          </p:cNvPicPr>
          <p:nvPr/>
        </p:nvPicPr>
        <p:blipFill>
          <a:blip r:embed="rId7" cstate="print"/>
          <a:srcRect/>
          <a:stretch>
            <a:fillRect/>
          </a:stretch>
        </p:blipFill>
        <p:spPr bwMode="auto">
          <a:xfrm>
            <a:off x="2357933" y="2276872"/>
            <a:ext cx="3438029" cy="2283066"/>
          </a:xfrm>
          <a:prstGeom prst="rect">
            <a:avLst/>
          </a:prstGeom>
          <a:noFill/>
        </p:spPr>
      </p:pic>
      <p:pic>
        <p:nvPicPr>
          <p:cNvPr id="1033" name="Picture 9" descr="P:\Privat\04_TVG\Fotos2012\04-Korbballturnier\korbballturnier_12_80_20120708_1533088769.jpg"/>
          <p:cNvPicPr>
            <a:picLocks noChangeAspect="1" noChangeArrowheads="1"/>
          </p:cNvPicPr>
          <p:nvPr/>
        </p:nvPicPr>
        <p:blipFill>
          <a:blip r:embed="rId8" cstate="print"/>
          <a:srcRect/>
          <a:stretch>
            <a:fillRect/>
          </a:stretch>
        </p:blipFill>
        <p:spPr bwMode="auto">
          <a:xfrm>
            <a:off x="5773019" y="0"/>
            <a:ext cx="3428702" cy="2276872"/>
          </a:xfrm>
          <a:prstGeom prst="rect">
            <a:avLst/>
          </a:prstGeom>
          <a:noFill/>
        </p:spPr>
      </p:pic>
      <p:pic>
        <p:nvPicPr>
          <p:cNvPr id="1034" name="Picture 10" descr="P:\Privat\04_TVG\Fotos2012\04-Korbballturnier\korbballturnier_12_89_20120708_1701304240.jpg"/>
          <p:cNvPicPr>
            <a:picLocks noChangeAspect="1" noChangeArrowheads="1"/>
          </p:cNvPicPr>
          <p:nvPr/>
        </p:nvPicPr>
        <p:blipFill>
          <a:blip r:embed="rId9" cstate="print"/>
          <a:srcRect/>
          <a:stretch>
            <a:fillRect/>
          </a:stretch>
        </p:blipFill>
        <p:spPr bwMode="auto">
          <a:xfrm>
            <a:off x="5795963" y="2276872"/>
            <a:ext cx="3398837" cy="2257040"/>
          </a:xfrm>
          <a:prstGeom prst="rect">
            <a:avLst/>
          </a:prstGeom>
          <a:noFill/>
        </p:spPr>
      </p:pic>
      <p:pic>
        <p:nvPicPr>
          <p:cNvPr id="1036" name="Picture 12" descr="P:\Privat\04_TVG\Fotos2012\04-Korbballturnier\korbballturnier_12_94_20120708_1918397872.jpg"/>
          <p:cNvPicPr>
            <a:picLocks noChangeAspect="1" noChangeArrowheads="1"/>
          </p:cNvPicPr>
          <p:nvPr/>
        </p:nvPicPr>
        <p:blipFill>
          <a:blip r:embed="rId10" cstate="print"/>
          <a:srcRect/>
          <a:stretch>
            <a:fillRect/>
          </a:stretch>
        </p:blipFill>
        <p:spPr bwMode="auto">
          <a:xfrm>
            <a:off x="-1116632" y="2003699"/>
            <a:ext cx="3456384" cy="2592288"/>
          </a:xfrm>
          <a:prstGeom prst="rect">
            <a:avLst/>
          </a:prstGeom>
          <a:noFill/>
        </p:spPr>
      </p:pic>
      <p:pic>
        <p:nvPicPr>
          <p:cNvPr id="1026" name="Picture 2" descr="P:\Privat\04_TVG\Fotos2012\04-Korbballturnier\korbballturnier_12_6_20120708_1732229332.jpg"/>
          <p:cNvPicPr>
            <a:picLocks noChangeAspect="1" noChangeArrowheads="1"/>
          </p:cNvPicPr>
          <p:nvPr/>
        </p:nvPicPr>
        <p:blipFill>
          <a:blip r:embed="rId11" cstate="print"/>
          <a:srcRect/>
          <a:stretch>
            <a:fillRect/>
          </a:stretch>
        </p:blipFill>
        <p:spPr bwMode="auto">
          <a:xfrm>
            <a:off x="-1170432" y="-1"/>
            <a:ext cx="3510184" cy="2368689"/>
          </a:xfrm>
          <a:prstGeom prst="rect">
            <a:avLst/>
          </a:prstGeom>
          <a:noFill/>
        </p:spPr>
      </p:pic>
      <p:pic>
        <p:nvPicPr>
          <p:cNvPr id="1035" name="Picture 11" descr="P:\Privat\04_TVG\Fotos2012\04-Korbballturnier\korbballturnier_12_93_20120708_1226798043.jpg"/>
          <p:cNvPicPr>
            <a:picLocks noChangeAspect="1" noChangeArrowheads="1"/>
          </p:cNvPicPr>
          <p:nvPr/>
        </p:nvPicPr>
        <p:blipFill>
          <a:blip r:embed="rId12" cstate="print"/>
          <a:srcRect/>
          <a:stretch>
            <a:fillRect/>
          </a:stretch>
        </p:blipFill>
        <p:spPr bwMode="auto">
          <a:xfrm>
            <a:off x="967190" y="1124744"/>
            <a:ext cx="6413122" cy="4809842"/>
          </a:xfrm>
          <a:prstGeom prst="rect">
            <a:avLst/>
          </a:prstGeom>
          <a:noFill/>
        </p:spPr>
      </p:pic>
    </p:spTree>
  </p:cSld>
  <p:clrMapOvr>
    <a:masterClrMapping/>
  </p:clrMapOvr>
  <p:transition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2000"/>
                                  </p:stCondLst>
                                  <p:childTnLst>
                                    <p:set>
                                      <p:cBhvr>
                                        <p:cTn id="6" dur="1" fill="hold">
                                          <p:stCondLst>
                                            <p:cond delay="0"/>
                                          </p:stCondLst>
                                        </p:cTn>
                                        <p:tgtEl>
                                          <p:spTgt spid="1032"/>
                                        </p:tgtEl>
                                        <p:attrNameLst>
                                          <p:attrName>style.visibility</p:attrName>
                                        </p:attrNameLst>
                                      </p:cBhvr>
                                      <p:to>
                                        <p:strVal val="visible"/>
                                      </p:to>
                                    </p:set>
                                    <p:animEffect transition="in" filter="wheel(4)">
                                      <p:cBhvr>
                                        <p:cTn id="7" dur="2000"/>
                                        <p:tgtEl>
                                          <p:spTgt spid="1032"/>
                                        </p:tgtEl>
                                      </p:cBhvr>
                                    </p:animEffect>
                                  </p:childTnLst>
                                </p:cTn>
                              </p:par>
                            </p:childTnLst>
                          </p:cTn>
                        </p:par>
                        <p:par>
                          <p:cTn id="8" fill="hold">
                            <p:stCondLst>
                              <p:cond delay="4000"/>
                            </p:stCondLst>
                            <p:childTnLst>
                              <p:par>
                                <p:cTn id="9" presetID="21" presetClass="entr" presetSubtype="4" fill="hold" nodeType="afterEffect">
                                  <p:stCondLst>
                                    <p:cond delay="1000"/>
                                  </p:stCondLst>
                                  <p:childTnLst>
                                    <p:set>
                                      <p:cBhvr>
                                        <p:cTn id="10" dur="1" fill="hold">
                                          <p:stCondLst>
                                            <p:cond delay="0"/>
                                          </p:stCondLst>
                                        </p:cTn>
                                        <p:tgtEl>
                                          <p:spTgt spid="1031"/>
                                        </p:tgtEl>
                                        <p:attrNameLst>
                                          <p:attrName>style.visibility</p:attrName>
                                        </p:attrNameLst>
                                      </p:cBhvr>
                                      <p:to>
                                        <p:strVal val="visible"/>
                                      </p:to>
                                    </p:set>
                                    <p:animEffect transition="in" filter="wheel(4)">
                                      <p:cBhvr>
                                        <p:cTn id="11" dur="2000"/>
                                        <p:tgtEl>
                                          <p:spTgt spid="1031"/>
                                        </p:tgtEl>
                                      </p:cBhvr>
                                    </p:animEffect>
                                  </p:childTnLst>
                                </p:cTn>
                              </p:par>
                            </p:childTnLst>
                          </p:cTn>
                        </p:par>
                        <p:par>
                          <p:cTn id="12" fill="hold">
                            <p:stCondLst>
                              <p:cond delay="7000"/>
                            </p:stCondLst>
                            <p:childTnLst>
                              <p:par>
                                <p:cTn id="13" presetID="21" presetClass="entr" presetSubtype="4" fill="hold" nodeType="afterEffect">
                                  <p:stCondLst>
                                    <p:cond delay="1000"/>
                                  </p:stCondLst>
                                  <p:childTnLst>
                                    <p:set>
                                      <p:cBhvr>
                                        <p:cTn id="14" dur="1" fill="hold">
                                          <p:stCondLst>
                                            <p:cond delay="0"/>
                                          </p:stCondLst>
                                        </p:cTn>
                                        <p:tgtEl>
                                          <p:spTgt spid="1027"/>
                                        </p:tgtEl>
                                        <p:attrNameLst>
                                          <p:attrName>style.visibility</p:attrName>
                                        </p:attrNameLst>
                                      </p:cBhvr>
                                      <p:to>
                                        <p:strVal val="visible"/>
                                      </p:to>
                                    </p:set>
                                    <p:animEffect transition="in" filter="wheel(4)">
                                      <p:cBhvr>
                                        <p:cTn id="15" dur="2000"/>
                                        <p:tgtEl>
                                          <p:spTgt spid="1027"/>
                                        </p:tgtEl>
                                      </p:cBhvr>
                                    </p:animEffect>
                                  </p:childTnLst>
                                </p:cTn>
                              </p:par>
                            </p:childTnLst>
                          </p:cTn>
                        </p:par>
                        <p:par>
                          <p:cTn id="16" fill="hold">
                            <p:stCondLst>
                              <p:cond delay="10000"/>
                            </p:stCondLst>
                            <p:childTnLst>
                              <p:par>
                                <p:cTn id="17" presetID="21" presetClass="entr" presetSubtype="4" fill="hold" nodeType="afterEffect">
                                  <p:stCondLst>
                                    <p:cond delay="1000"/>
                                  </p:stCondLst>
                                  <p:childTnLst>
                                    <p:set>
                                      <p:cBhvr>
                                        <p:cTn id="18" dur="1" fill="hold">
                                          <p:stCondLst>
                                            <p:cond delay="0"/>
                                          </p:stCondLst>
                                        </p:cTn>
                                        <p:tgtEl>
                                          <p:spTgt spid="1026"/>
                                        </p:tgtEl>
                                        <p:attrNameLst>
                                          <p:attrName>style.visibility</p:attrName>
                                        </p:attrNameLst>
                                      </p:cBhvr>
                                      <p:to>
                                        <p:strVal val="visible"/>
                                      </p:to>
                                    </p:set>
                                    <p:animEffect transition="in" filter="wheel(4)">
                                      <p:cBhvr>
                                        <p:cTn id="19" dur="2000"/>
                                        <p:tgtEl>
                                          <p:spTgt spid="1026"/>
                                        </p:tgtEl>
                                      </p:cBhvr>
                                    </p:animEffect>
                                  </p:childTnLst>
                                </p:cTn>
                              </p:par>
                            </p:childTnLst>
                          </p:cTn>
                        </p:par>
                        <p:par>
                          <p:cTn id="20" fill="hold">
                            <p:stCondLst>
                              <p:cond delay="13000"/>
                            </p:stCondLst>
                            <p:childTnLst>
                              <p:par>
                                <p:cTn id="21" presetID="21" presetClass="entr" presetSubtype="4" fill="hold" nodeType="afterEffect">
                                  <p:stCondLst>
                                    <p:cond delay="1000"/>
                                  </p:stCondLst>
                                  <p:childTnLst>
                                    <p:set>
                                      <p:cBhvr>
                                        <p:cTn id="22" dur="1" fill="hold">
                                          <p:stCondLst>
                                            <p:cond delay="0"/>
                                          </p:stCondLst>
                                        </p:cTn>
                                        <p:tgtEl>
                                          <p:spTgt spid="1033"/>
                                        </p:tgtEl>
                                        <p:attrNameLst>
                                          <p:attrName>style.visibility</p:attrName>
                                        </p:attrNameLst>
                                      </p:cBhvr>
                                      <p:to>
                                        <p:strVal val="visible"/>
                                      </p:to>
                                    </p:set>
                                    <p:animEffect transition="in" filter="wheel(4)">
                                      <p:cBhvr>
                                        <p:cTn id="23" dur="2000"/>
                                        <p:tgtEl>
                                          <p:spTgt spid="1033"/>
                                        </p:tgtEl>
                                      </p:cBhvr>
                                    </p:animEffect>
                                  </p:childTnLst>
                                </p:cTn>
                              </p:par>
                            </p:childTnLst>
                          </p:cTn>
                        </p:par>
                        <p:par>
                          <p:cTn id="24" fill="hold">
                            <p:stCondLst>
                              <p:cond delay="16000"/>
                            </p:stCondLst>
                            <p:childTnLst>
                              <p:par>
                                <p:cTn id="25" presetID="21" presetClass="entr" presetSubtype="4" fill="hold" nodeType="afterEffect">
                                  <p:stCondLst>
                                    <p:cond delay="1000"/>
                                  </p:stCondLst>
                                  <p:childTnLst>
                                    <p:set>
                                      <p:cBhvr>
                                        <p:cTn id="26" dur="1" fill="hold">
                                          <p:stCondLst>
                                            <p:cond delay="0"/>
                                          </p:stCondLst>
                                        </p:cTn>
                                        <p:tgtEl>
                                          <p:spTgt spid="1036"/>
                                        </p:tgtEl>
                                        <p:attrNameLst>
                                          <p:attrName>style.visibility</p:attrName>
                                        </p:attrNameLst>
                                      </p:cBhvr>
                                      <p:to>
                                        <p:strVal val="visible"/>
                                      </p:to>
                                    </p:set>
                                    <p:animEffect transition="in" filter="wheel(4)">
                                      <p:cBhvr>
                                        <p:cTn id="27" dur="2000"/>
                                        <p:tgtEl>
                                          <p:spTgt spid="1036"/>
                                        </p:tgtEl>
                                      </p:cBhvr>
                                    </p:animEffect>
                                  </p:childTnLst>
                                </p:cTn>
                              </p:par>
                            </p:childTnLst>
                          </p:cTn>
                        </p:par>
                        <p:par>
                          <p:cTn id="28" fill="hold">
                            <p:stCondLst>
                              <p:cond delay="19000"/>
                            </p:stCondLst>
                            <p:childTnLst>
                              <p:par>
                                <p:cTn id="29" presetID="21" presetClass="entr" presetSubtype="4" fill="hold" nodeType="afterEffect">
                                  <p:stCondLst>
                                    <p:cond delay="1000"/>
                                  </p:stCondLst>
                                  <p:childTnLst>
                                    <p:set>
                                      <p:cBhvr>
                                        <p:cTn id="30" dur="1" fill="hold">
                                          <p:stCondLst>
                                            <p:cond delay="0"/>
                                          </p:stCondLst>
                                        </p:cTn>
                                        <p:tgtEl>
                                          <p:spTgt spid="1028"/>
                                        </p:tgtEl>
                                        <p:attrNameLst>
                                          <p:attrName>style.visibility</p:attrName>
                                        </p:attrNameLst>
                                      </p:cBhvr>
                                      <p:to>
                                        <p:strVal val="visible"/>
                                      </p:to>
                                    </p:set>
                                    <p:animEffect transition="in" filter="wheel(4)">
                                      <p:cBhvr>
                                        <p:cTn id="31" dur="2000"/>
                                        <p:tgtEl>
                                          <p:spTgt spid="1028"/>
                                        </p:tgtEl>
                                      </p:cBhvr>
                                    </p:animEffect>
                                  </p:childTnLst>
                                </p:cTn>
                              </p:par>
                            </p:childTnLst>
                          </p:cTn>
                        </p:par>
                        <p:par>
                          <p:cTn id="32" fill="hold">
                            <p:stCondLst>
                              <p:cond delay="22000"/>
                            </p:stCondLst>
                            <p:childTnLst>
                              <p:par>
                                <p:cTn id="33" presetID="21" presetClass="entr" presetSubtype="4" fill="hold" nodeType="afterEffect">
                                  <p:stCondLst>
                                    <p:cond delay="1000"/>
                                  </p:stCondLst>
                                  <p:childTnLst>
                                    <p:set>
                                      <p:cBhvr>
                                        <p:cTn id="34" dur="1" fill="hold">
                                          <p:stCondLst>
                                            <p:cond delay="0"/>
                                          </p:stCondLst>
                                        </p:cTn>
                                        <p:tgtEl>
                                          <p:spTgt spid="1030"/>
                                        </p:tgtEl>
                                        <p:attrNameLst>
                                          <p:attrName>style.visibility</p:attrName>
                                        </p:attrNameLst>
                                      </p:cBhvr>
                                      <p:to>
                                        <p:strVal val="visible"/>
                                      </p:to>
                                    </p:set>
                                    <p:animEffect transition="in" filter="wheel(4)">
                                      <p:cBhvr>
                                        <p:cTn id="35" dur="2000"/>
                                        <p:tgtEl>
                                          <p:spTgt spid="1030"/>
                                        </p:tgtEl>
                                      </p:cBhvr>
                                    </p:animEffect>
                                  </p:childTnLst>
                                </p:cTn>
                              </p:par>
                            </p:childTnLst>
                          </p:cTn>
                        </p:par>
                        <p:par>
                          <p:cTn id="36" fill="hold">
                            <p:stCondLst>
                              <p:cond delay="25000"/>
                            </p:stCondLst>
                            <p:childTnLst>
                              <p:par>
                                <p:cTn id="37" presetID="21" presetClass="entr" presetSubtype="4" fill="hold" nodeType="afterEffect">
                                  <p:stCondLst>
                                    <p:cond delay="1000"/>
                                  </p:stCondLst>
                                  <p:childTnLst>
                                    <p:set>
                                      <p:cBhvr>
                                        <p:cTn id="38" dur="1" fill="hold">
                                          <p:stCondLst>
                                            <p:cond delay="0"/>
                                          </p:stCondLst>
                                        </p:cTn>
                                        <p:tgtEl>
                                          <p:spTgt spid="1034"/>
                                        </p:tgtEl>
                                        <p:attrNameLst>
                                          <p:attrName>style.visibility</p:attrName>
                                        </p:attrNameLst>
                                      </p:cBhvr>
                                      <p:to>
                                        <p:strVal val="visible"/>
                                      </p:to>
                                    </p:set>
                                    <p:animEffect transition="in" filter="wheel(4)">
                                      <p:cBhvr>
                                        <p:cTn id="39" dur="2000"/>
                                        <p:tgtEl>
                                          <p:spTgt spid="1034"/>
                                        </p:tgtEl>
                                      </p:cBhvr>
                                    </p:animEffect>
                                  </p:childTnLst>
                                </p:cTn>
                              </p:par>
                            </p:childTnLst>
                          </p:cTn>
                        </p:par>
                        <p:par>
                          <p:cTn id="40" fill="hold">
                            <p:stCondLst>
                              <p:cond delay="28000"/>
                            </p:stCondLst>
                            <p:childTnLst>
                              <p:par>
                                <p:cTn id="41" presetID="35" presetClass="entr" presetSubtype="0" fill="hold" nodeType="afterEffect">
                                  <p:stCondLst>
                                    <p:cond delay="1500"/>
                                  </p:stCondLst>
                                  <p:childTnLst>
                                    <p:set>
                                      <p:cBhvr>
                                        <p:cTn id="42" dur="1" fill="hold">
                                          <p:stCondLst>
                                            <p:cond delay="0"/>
                                          </p:stCondLst>
                                        </p:cTn>
                                        <p:tgtEl>
                                          <p:spTgt spid="1035"/>
                                        </p:tgtEl>
                                        <p:attrNameLst>
                                          <p:attrName>style.visibility</p:attrName>
                                        </p:attrNameLst>
                                      </p:cBhvr>
                                      <p:to>
                                        <p:strVal val="visible"/>
                                      </p:to>
                                    </p:set>
                                    <p:animEffect transition="in" filter="fade">
                                      <p:cBhvr>
                                        <p:cTn id="43" dur="3000"/>
                                        <p:tgtEl>
                                          <p:spTgt spid="1035"/>
                                        </p:tgtEl>
                                      </p:cBhvr>
                                    </p:animEffect>
                                    <p:anim calcmode="lin" valueType="num">
                                      <p:cBhvr>
                                        <p:cTn id="44" dur="3000" fill="hold"/>
                                        <p:tgtEl>
                                          <p:spTgt spid="1035"/>
                                        </p:tgtEl>
                                        <p:attrNameLst>
                                          <p:attrName>style.rotation</p:attrName>
                                        </p:attrNameLst>
                                      </p:cBhvr>
                                      <p:tavLst>
                                        <p:tav tm="0">
                                          <p:val>
                                            <p:fltVal val="720"/>
                                          </p:val>
                                        </p:tav>
                                        <p:tav tm="100000">
                                          <p:val>
                                            <p:fltVal val="0"/>
                                          </p:val>
                                        </p:tav>
                                      </p:tavLst>
                                    </p:anim>
                                    <p:anim calcmode="lin" valueType="num">
                                      <p:cBhvr>
                                        <p:cTn id="45" dur="3000" fill="hold"/>
                                        <p:tgtEl>
                                          <p:spTgt spid="1035"/>
                                        </p:tgtEl>
                                        <p:attrNameLst>
                                          <p:attrName>ppt_h</p:attrName>
                                        </p:attrNameLst>
                                      </p:cBhvr>
                                      <p:tavLst>
                                        <p:tav tm="0">
                                          <p:val>
                                            <p:fltVal val="0"/>
                                          </p:val>
                                        </p:tav>
                                        <p:tav tm="100000">
                                          <p:val>
                                            <p:strVal val="#ppt_h"/>
                                          </p:val>
                                        </p:tav>
                                      </p:tavLst>
                                    </p:anim>
                                    <p:anim calcmode="lin" valueType="num">
                                      <p:cBhvr>
                                        <p:cTn id="46" dur="3000" fill="hold"/>
                                        <p:tgtEl>
                                          <p:spTgt spid="10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1376363"/>
            <a:ext cx="9143999" cy="2585323"/>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mai</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Interner </a:t>
            </a: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vereinswettkampf</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2054" name="Picture 6" descr="P:\Privat\04_TVG\Fotos2012\05-Vereinswettkampf\vereinswettkampf_32_20120708_1508751045.jpg"/>
          <p:cNvPicPr>
            <a:picLocks noChangeAspect="1" noChangeArrowheads="1"/>
          </p:cNvPicPr>
          <p:nvPr/>
        </p:nvPicPr>
        <p:blipFill>
          <a:blip r:embed="rId2" cstate="print"/>
          <a:srcRect/>
          <a:stretch>
            <a:fillRect/>
          </a:stretch>
        </p:blipFill>
        <p:spPr bwMode="auto">
          <a:xfrm>
            <a:off x="4650169" y="5181749"/>
            <a:ext cx="2341956" cy="1676252"/>
          </a:xfrm>
          <a:prstGeom prst="rect">
            <a:avLst/>
          </a:prstGeom>
          <a:noFill/>
        </p:spPr>
      </p:pic>
      <p:pic>
        <p:nvPicPr>
          <p:cNvPr id="2057" name="Picture 9" descr="P:\Privat\04_TVG\Fotos2012\05-Vereinswettkampf\vereinswettkampf_58_20120708_1975231167.jpg"/>
          <p:cNvPicPr>
            <a:picLocks noChangeAspect="1" noChangeArrowheads="1"/>
          </p:cNvPicPr>
          <p:nvPr/>
        </p:nvPicPr>
        <p:blipFill>
          <a:blip r:embed="rId3" cstate="print"/>
          <a:srcRect/>
          <a:stretch>
            <a:fillRect/>
          </a:stretch>
        </p:blipFill>
        <p:spPr bwMode="auto">
          <a:xfrm>
            <a:off x="0" y="3671390"/>
            <a:ext cx="2339752" cy="1553742"/>
          </a:xfrm>
          <a:prstGeom prst="rect">
            <a:avLst/>
          </a:prstGeom>
          <a:noFill/>
        </p:spPr>
      </p:pic>
      <p:pic>
        <p:nvPicPr>
          <p:cNvPr id="2062" name="Picture 14" descr="P:\Privat\04_TVG\Fotos2012\05-Vereinswettkampf\vereinswettkampf_116_20120708_1755921477.jpg"/>
          <p:cNvPicPr>
            <a:picLocks noChangeAspect="1" noChangeArrowheads="1"/>
          </p:cNvPicPr>
          <p:nvPr/>
        </p:nvPicPr>
        <p:blipFill>
          <a:blip r:embed="rId4" cstate="print"/>
          <a:srcRect/>
          <a:stretch>
            <a:fillRect/>
          </a:stretch>
        </p:blipFill>
        <p:spPr bwMode="auto">
          <a:xfrm>
            <a:off x="2339752" y="3674864"/>
            <a:ext cx="2376264" cy="1577988"/>
          </a:xfrm>
          <a:prstGeom prst="rect">
            <a:avLst/>
          </a:prstGeom>
          <a:noFill/>
        </p:spPr>
      </p:pic>
      <p:pic>
        <p:nvPicPr>
          <p:cNvPr id="2064" name="Picture 16" descr="P:\Privat\04_TVG\Fotos2012\05-Vereinswettkampf\vereinswettkampf_123_20120708_2061857445.jpg"/>
          <p:cNvPicPr>
            <a:picLocks noChangeAspect="1" noChangeArrowheads="1"/>
          </p:cNvPicPr>
          <p:nvPr/>
        </p:nvPicPr>
        <p:blipFill>
          <a:blip r:embed="rId5" cstate="print"/>
          <a:srcRect/>
          <a:stretch>
            <a:fillRect/>
          </a:stretch>
        </p:blipFill>
        <p:spPr bwMode="auto">
          <a:xfrm>
            <a:off x="4650169" y="3676072"/>
            <a:ext cx="2370104" cy="1573897"/>
          </a:xfrm>
          <a:prstGeom prst="rect">
            <a:avLst/>
          </a:prstGeom>
          <a:noFill/>
        </p:spPr>
      </p:pic>
      <p:pic>
        <p:nvPicPr>
          <p:cNvPr id="2065" name="Picture 17" descr="P:\Privat\04_TVG\Fotos2012\05-Vereinswettkampf\vereinswettkampf_129_20120708_1516018846.jpg"/>
          <p:cNvPicPr>
            <a:picLocks noChangeAspect="1" noChangeArrowheads="1"/>
          </p:cNvPicPr>
          <p:nvPr/>
        </p:nvPicPr>
        <p:blipFill>
          <a:blip r:embed="rId6" cstate="print"/>
          <a:srcRect/>
          <a:stretch>
            <a:fillRect/>
          </a:stretch>
        </p:blipFill>
        <p:spPr bwMode="auto">
          <a:xfrm>
            <a:off x="6948264" y="5181749"/>
            <a:ext cx="2341956" cy="1676252"/>
          </a:xfrm>
          <a:prstGeom prst="rect">
            <a:avLst/>
          </a:prstGeom>
          <a:noFill/>
        </p:spPr>
      </p:pic>
      <p:pic>
        <p:nvPicPr>
          <p:cNvPr id="2071" name="Picture 23" descr="P:\Privat\04_TVG\Fotos2012\05-Vereinswettkampf\vereinswettkampf_220_20120708_1983581349.jpg"/>
          <p:cNvPicPr>
            <a:picLocks noChangeAspect="1" noChangeArrowheads="1"/>
          </p:cNvPicPr>
          <p:nvPr/>
        </p:nvPicPr>
        <p:blipFill>
          <a:blip r:embed="rId7" cstate="print"/>
          <a:srcRect/>
          <a:stretch>
            <a:fillRect/>
          </a:stretch>
        </p:blipFill>
        <p:spPr bwMode="auto">
          <a:xfrm>
            <a:off x="0" y="2060682"/>
            <a:ext cx="2385583" cy="1626758"/>
          </a:xfrm>
          <a:prstGeom prst="rect">
            <a:avLst/>
          </a:prstGeom>
          <a:noFill/>
        </p:spPr>
      </p:pic>
      <p:pic>
        <p:nvPicPr>
          <p:cNvPr id="2074" name="Picture 26" descr="P:\Privat\04_TVG\Fotos2012\05-Vereinswettkampf\vereinswettkampf_240_20120708_1593543846.jpg"/>
          <p:cNvPicPr>
            <a:picLocks noChangeAspect="1" noChangeArrowheads="1"/>
          </p:cNvPicPr>
          <p:nvPr/>
        </p:nvPicPr>
        <p:blipFill>
          <a:blip r:embed="rId8" cstate="print"/>
          <a:srcRect/>
          <a:stretch>
            <a:fillRect/>
          </a:stretch>
        </p:blipFill>
        <p:spPr bwMode="auto">
          <a:xfrm>
            <a:off x="6763504" y="2060682"/>
            <a:ext cx="2385582" cy="1626758"/>
          </a:xfrm>
          <a:prstGeom prst="rect">
            <a:avLst/>
          </a:prstGeom>
          <a:noFill/>
        </p:spPr>
      </p:pic>
      <p:pic>
        <p:nvPicPr>
          <p:cNvPr id="2078" name="Picture 30" descr="P:\Privat\04_TVG\Fotos2012\05-Vereinswettkampf\vereinswettkampf_302_20120708_1648118863.jpg"/>
          <p:cNvPicPr>
            <a:picLocks noChangeAspect="1" noChangeArrowheads="1"/>
          </p:cNvPicPr>
          <p:nvPr/>
        </p:nvPicPr>
        <p:blipFill>
          <a:blip r:embed="rId9" cstate="print"/>
          <a:srcRect/>
          <a:stretch>
            <a:fillRect/>
          </a:stretch>
        </p:blipFill>
        <p:spPr bwMode="auto">
          <a:xfrm>
            <a:off x="7020271" y="3687564"/>
            <a:ext cx="2315397" cy="1537568"/>
          </a:xfrm>
          <a:prstGeom prst="rect">
            <a:avLst/>
          </a:prstGeom>
          <a:noFill/>
        </p:spPr>
      </p:pic>
      <p:pic>
        <p:nvPicPr>
          <p:cNvPr id="2080" name="Picture 32" descr="P:\Privat\04_TVG\Fotos2012\05-Vereinswettkampf\vereinswettkampf_320_20120708_1056808448.jpg"/>
          <p:cNvPicPr>
            <a:picLocks noChangeAspect="1" noChangeArrowheads="1"/>
          </p:cNvPicPr>
          <p:nvPr/>
        </p:nvPicPr>
        <p:blipFill>
          <a:blip r:embed="rId10" cstate="print"/>
          <a:srcRect/>
          <a:stretch>
            <a:fillRect/>
          </a:stretch>
        </p:blipFill>
        <p:spPr bwMode="auto">
          <a:xfrm>
            <a:off x="2339752" y="5157192"/>
            <a:ext cx="2376264" cy="1700808"/>
          </a:xfrm>
          <a:prstGeom prst="rect">
            <a:avLst/>
          </a:prstGeom>
          <a:noFill/>
        </p:spPr>
      </p:pic>
      <p:pic>
        <p:nvPicPr>
          <p:cNvPr id="2082" name="Picture 34" descr="P:\Privat\04_TVG\Fotos2012\05-Vereinswettkampf\vereinswettkampf_342_20120708_1637252547.jpg"/>
          <p:cNvPicPr>
            <a:picLocks noChangeAspect="1" noChangeArrowheads="1"/>
          </p:cNvPicPr>
          <p:nvPr/>
        </p:nvPicPr>
        <p:blipFill>
          <a:blip r:embed="rId11" cstate="print"/>
          <a:srcRect/>
          <a:stretch>
            <a:fillRect/>
          </a:stretch>
        </p:blipFill>
        <p:spPr bwMode="auto">
          <a:xfrm>
            <a:off x="0" y="5181749"/>
            <a:ext cx="2341956" cy="1676252"/>
          </a:xfrm>
          <a:prstGeom prst="rect">
            <a:avLst/>
          </a:prstGeom>
          <a:noFill/>
        </p:spPr>
      </p:pic>
      <p:pic>
        <p:nvPicPr>
          <p:cNvPr id="2083" name="Picture 35" descr="P:\Privat\04_TVG\Fotos2012\05-Vereinswettkampf\vereinswettkampf_395_20120708_1231665561.jpg"/>
          <p:cNvPicPr>
            <a:picLocks noChangeAspect="1" noChangeArrowheads="1"/>
          </p:cNvPicPr>
          <p:nvPr/>
        </p:nvPicPr>
        <p:blipFill>
          <a:blip r:embed="rId12" cstate="print"/>
          <a:srcRect/>
          <a:stretch>
            <a:fillRect/>
          </a:stretch>
        </p:blipFill>
        <p:spPr bwMode="auto">
          <a:xfrm>
            <a:off x="2339752" y="2060848"/>
            <a:ext cx="2376264" cy="1620404"/>
          </a:xfrm>
          <a:prstGeom prst="rect">
            <a:avLst/>
          </a:prstGeom>
          <a:noFill/>
        </p:spPr>
      </p:pic>
      <p:pic>
        <p:nvPicPr>
          <p:cNvPr id="2084" name="Picture 36" descr="P:\Privat\04_TVG\Fotos2012\05-Vereinswettkampf\vereinswettkampf_402_20120708_1491459910.jpg"/>
          <p:cNvPicPr>
            <a:picLocks noChangeAspect="1" noChangeArrowheads="1"/>
          </p:cNvPicPr>
          <p:nvPr/>
        </p:nvPicPr>
        <p:blipFill>
          <a:blip r:embed="rId13" cstate="print"/>
          <a:srcRect/>
          <a:stretch>
            <a:fillRect/>
          </a:stretch>
        </p:blipFill>
        <p:spPr bwMode="auto">
          <a:xfrm>
            <a:off x="4576192" y="2060682"/>
            <a:ext cx="2385583" cy="1626758"/>
          </a:xfrm>
          <a:prstGeom prst="rect">
            <a:avLst/>
          </a:prstGeom>
          <a:noFill/>
        </p:spPr>
      </p:pic>
      <p:pic>
        <p:nvPicPr>
          <p:cNvPr id="2088" name="Picture 40" descr="P:\Privat\04_TVG\Fotos2012\05-Vereinswettkampf\vereinswettkampf_451_20120708_1594648276.jpg"/>
          <p:cNvPicPr>
            <a:picLocks noChangeAspect="1" noChangeArrowheads="1"/>
          </p:cNvPicPr>
          <p:nvPr/>
        </p:nvPicPr>
        <p:blipFill>
          <a:blip r:embed="rId14" cstate="print"/>
          <a:srcRect/>
          <a:stretch>
            <a:fillRect/>
          </a:stretch>
        </p:blipFill>
        <p:spPr bwMode="auto">
          <a:xfrm>
            <a:off x="-1" y="0"/>
            <a:ext cx="3103394" cy="2060848"/>
          </a:xfrm>
          <a:prstGeom prst="rect">
            <a:avLst/>
          </a:prstGeom>
          <a:noFill/>
        </p:spPr>
      </p:pic>
      <p:pic>
        <p:nvPicPr>
          <p:cNvPr id="2090" name="Picture 42" descr="P:\Privat\04_TVG\Fotos2012\05-Vereinswettkampf\vereinswettkampf_461_20120708_1267829506.jpg"/>
          <p:cNvPicPr>
            <a:picLocks noChangeAspect="1" noChangeArrowheads="1"/>
          </p:cNvPicPr>
          <p:nvPr/>
        </p:nvPicPr>
        <p:blipFill>
          <a:blip r:embed="rId15" cstate="print"/>
          <a:srcRect/>
          <a:stretch>
            <a:fillRect/>
          </a:stretch>
        </p:blipFill>
        <p:spPr bwMode="auto">
          <a:xfrm>
            <a:off x="6040605" y="0"/>
            <a:ext cx="3103395" cy="2060848"/>
          </a:xfrm>
          <a:prstGeom prst="rect">
            <a:avLst/>
          </a:prstGeom>
          <a:noFill/>
        </p:spPr>
      </p:pic>
      <p:pic>
        <p:nvPicPr>
          <p:cNvPr id="2091" name="Picture 43" descr="P:\Privat\04_TVG\Fotos2012\05-Vereinswettkampf\vereinswettkampf_471_20120708_1274616666.jpg"/>
          <p:cNvPicPr>
            <a:picLocks noChangeAspect="1" noChangeArrowheads="1"/>
          </p:cNvPicPr>
          <p:nvPr/>
        </p:nvPicPr>
        <p:blipFill>
          <a:blip r:embed="rId16" cstate="print"/>
          <a:srcRect/>
          <a:stretch>
            <a:fillRect/>
          </a:stretch>
        </p:blipFill>
        <p:spPr bwMode="auto">
          <a:xfrm>
            <a:off x="3059832" y="0"/>
            <a:ext cx="3103394" cy="2060848"/>
          </a:xfrm>
          <a:prstGeom prst="rect">
            <a:avLst/>
          </a:prstGeom>
          <a:noFill/>
        </p:spPr>
      </p:pic>
      <p:pic>
        <p:nvPicPr>
          <p:cNvPr id="2060" name="Picture 12" descr="P:\Privat\04_TVG\Fotos2012\05-Vereinswettkampf\vereinswettkampf_70_20120708_1007883876.jpg"/>
          <p:cNvPicPr>
            <a:picLocks noChangeAspect="1" noChangeArrowheads="1"/>
          </p:cNvPicPr>
          <p:nvPr/>
        </p:nvPicPr>
        <p:blipFill>
          <a:blip r:embed="rId17" cstate="print"/>
          <a:srcRect/>
          <a:stretch>
            <a:fillRect/>
          </a:stretch>
        </p:blipFill>
        <p:spPr bwMode="auto">
          <a:xfrm>
            <a:off x="1403647" y="1628800"/>
            <a:ext cx="2231727" cy="33607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70" name="Picture 22" descr="P:\Privat\04_TVG\Fotos2012\05-Vereinswettkampf\vereinswettkampf_214_20120708_1648277887.jpg"/>
          <p:cNvPicPr>
            <a:picLocks noChangeAspect="1" noChangeArrowheads="1"/>
          </p:cNvPicPr>
          <p:nvPr/>
        </p:nvPicPr>
        <p:blipFill>
          <a:blip r:embed="rId18" cstate="print"/>
          <a:srcRect/>
          <a:stretch>
            <a:fillRect/>
          </a:stretch>
        </p:blipFill>
        <p:spPr bwMode="auto">
          <a:xfrm>
            <a:off x="5868144" y="1628801"/>
            <a:ext cx="2231552" cy="33604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03" name="Picture 55" descr="P:\Privat\04_TVG\Fotos2012\05-Vereinswettkampf\vereinswettkampf_565_20120708_1472452249.jpg"/>
          <p:cNvPicPr>
            <a:picLocks noChangeAspect="1" noChangeArrowheads="1"/>
          </p:cNvPicPr>
          <p:nvPr/>
        </p:nvPicPr>
        <p:blipFill>
          <a:blip r:embed="rId19" cstate="print"/>
          <a:srcRect/>
          <a:stretch>
            <a:fillRect/>
          </a:stretch>
        </p:blipFill>
        <p:spPr bwMode="auto">
          <a:xfrm>
            <a:off x="3635375" y="1628800"/>
            <a:ext cx="2248436" cy="3385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93" name="Picture 45" descr="P:\Privat\04_TVG\Fotos2012\05-Vereinswettkampf\vereinswettkampf_484_20120708_1779587806.jpg"/>
          <p:cNvPicPr>
            <a:picLocks noChangeAspect="1" noChangeArrowheads="1"/>
          </p:cNvPicPr>
          <p:nvPr/>
        </p:nvPicPr>
        <p:blipFill>
          <a:blip r:embed="rId20" cstate="print"/>
          <a:srcRect/>
          <a:stretch>
            <a:fillRect/>
          </a:stretch>
        </p:blipFill>
        <p:spPr bwMode="auto">
          <a:xfrm>
            <a:off x="899592" y="3557940"/>
            <a:ext cx="3816424" cy="25343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6" name="Picture 8" descr="P:\Privat\04_TVG\Fotos2012\05-Vereinswettkampf\vereinswettkampf_50_20120708_1381159220.jpg"/>
          <p:cNvPicPr>
            <a:picLocks noChangeAspect="1" noChangeArrowheads="1"/>
          </p:cNvPicPr>
          <p:nvPr/>
        </p:nvPicPr>
        <p:blipFill>
          <a:blip r:embed="rId21" cstate="print"/>
          <a:srcRect/>
          <a:stretch>
            <a:fillRect/>
          </a:stretch>
        </p:blipFill>
        <p:spPr bwMode="auto">
          <a:xfrm>
            <a:off x="4716015" y="3575647"/>
            <a:ext cx="3816797" cy="25345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8" name="Picture 10" descr="P:\Privat\04_TVG\Fotos2012\05-Vereinswettkampf\vereinswettkampf_64_20120708_1508255960.jpg"/>
          <p:cNvPicPr>
            <a:picLocks noChangeAspect="1" noChangeArrowheads="1"/>
          </p:cNvPicPr>
          <p:nvPr/>
        </p:nvPicPr>
        <p:blipFill>
          <a:blip r:embed="rId22" cstate="print"/>
          <a:srcRect/>
          <a:stretch>
            <a:fillRect/>
          </a:stretch>
        </p:blipFill>
        <p:spPr bwMode="auto">
          <a:xfrm>
            <a:off x="4716578" y="1016000"/>
            <a:ext cx="3850565" cy="25570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67" name="Picture 19" descr="P:\Privat\04_TVG\Fotos2012\05-Vereinswettkampf\vereinswettkampf_194_20120708_1037159796.jpg"/>
          <p:cNvPicPr>
            <a:picLocks noChangeAspect="1" noChangeArrowheads="1"/>
          </p:cNvPicPr>
          <p:nvPr/>
        </p:nvPicPr>
        <p:blipFill>
          <a:blip r:embed="rId23" cstate="print"/>
          <a:srcRect/>
          <a:stretch>
            <a:fillRect/>
          </a:stretch>
        </p:blipFill>
        <p:spPr bwMode="auto">
          <a:xfrm>
            <a:off x="899592" y="1016000"/>
            <a:ext cx="3816349" cy="25342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088"/>
                                        </p:tgtEl>
                                        <p:attrNameLst>
                                          <p:attrName>style.visibility</p:attrName>
                                        </p:attrNameLst>
                                      </p:cBhvr>
                                      <p:to>
                                        <p:strVal val="visible"/>
                                      </p:to>
                                    </p:set>
                                    <p:animEffect transition="in" filter="fade">
                                      <p:cBhvr>
                                        <p:cTn id="7" dur="2400" decel="100000"/>
                                        <p:tgtEl>
                                          <p:spTgt spid="2088"/>
                                        </p:tgtEl>
                                      </p:cBhvr>
                                    </p:animEffect>
                                    <p:anim calcmode="lin" valueType="num">
                                      <p:cBhvr>
                                        <p:cTn id="8" dur="2400" decel="100000" fill="hold"/>
                                        <p:tgtEl>
                                          <p:spTgt spid="2088"/>
                                        </p:tgtEl>
                                        <p:attrNameLst>
                                          <p:attrName>style.rotation</p:attrName>
                                        </p:attrNameLst>
                                      </p:cBhvr>
                                      <p:tavLst>
                                        <p:tav tm="0">
                                          <p:val>
                                            <p:fltVal val="-90"/>
                                          </p:val>
                                        </p:tav>
                                        <p:tav tm="100000">
                                          <p:val>
                                            <p:fltVal val="0"/>
                                          </p:val>
                                        </p:tav>
                                      </p:tavLst>
                                    </p:anim>
                                    <p:anim calcmode="lin" valueType="num">
                                      <p:cBhvr>
                                        <p:cTn id="9" dur="2400" decel="100000" fill="hold"/>
                                        <p:tgtEl>
                                          <p:spTgt spid="2088"/>
                                        </p:tgtEl>
                                        <p:attrNameLst>
                                          <p:attrName>ppt_x</p:attrName>
                                        </p:attrNameLst>
                                      </p:cBhvr>
                                      <p:tavLst>
                                        <p:tav tm="0">
                                          <p:val>
                                            <p:strVal val="#ppt_x+0.4"/>
                                          </p:val>
                                        </p:tav>
                                        <p:tav tm="100000">
                                          <p:val>
                                            <p:strVal val="#ppt_x-0.05"/>
                                          </p:val>
                                        </p:tav>
                                      </p:tavLst>
                                    </p:anim>
                                    <p:anim calcmode="lin" valueType="num">
                                      <p:cBhvr>
                                        <p:cTn id="10" dur="2400" decel="100000" fill="hold"/>
                                        <p:tgtEl>
                                          <p:spTgt spid="2088"/>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2088"/>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2088"/>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91"/>
                                        </p:tgtEl>
                                        <p:attrNameLst>
                                          <p:attrName>style.visibility</p:attrName>
                                        </p:attrNameLst>
                                      </p:cBhvr>
                                      <p:to>
                                        <p:strVal val="visible"/>
                                      </p:to>
                                    </p:set>
                                    <p:animEffect transition="in" filter="fade">
                                      <p:cBhvr>
                                        <p:cTn id="15" dur="2400" decel="100000"/>
                                        <p:tgtEl>
                                          <p:spTgt spid="2091"/>
                                        </p:tgtEl>
                                      </p:cBhvr>
                                    </p:animEffect>
                                    <p:anim calcmode="lin" valueType="num">
                                      <p:cBhvr>
                                        <p:cTn id="16" dur="2400" decel="100000" fill="hold"/>
                                        <p:tgtEl>
                                          <p:spTgt spid="2091"/>
                                        </p:tgtEl>
                                        <p:attrNameLst>
                                          <p:attrName>style.rotation</p:attrName>
                                        </p:attrNameLst>
                                      </p:cBhvr>
                                      <p:tavLst>
                                        <p:tav tm="0">
                                          <p:val>
                                            <p:fltVal val="-90"/>
                                          </p:val>
                                        </p:tav>
                                        <p:tav tm="100000">
                                          <p:val>
                                            <p:fltVal val="0"/>
                                          </p:val>
                                        </p:tav>
                                      </p:tavLst>
                                    </p:anim>
                                    <p:anim calcmode="lin" valueType="num">
                                      <p:cBhvr>
                                        <p:cTn id="17" dur="2400" decel="100000" fill="hold"/>
                                        <p:tgtEl>
                                          <p:spTgt spid="2091"/>
                                        </p:tgtEl>
                                        <p:attrNameLst>
                                          <p:attrName>ppt_x</p:attrName>
                                        </p:attrNameLst>
                                      </p:cBhvr>
                                      <p:tavLst>
                                        <p:tav tm="0">
                                          <p:val>
                                            <p:strVal val="#ppt_x+0.4"/>
                                          </p:val>
                                        </p:tav>
                                        <p:tav tm="100000">
                                          <p:val>
                                            <p:strVal val="#ppt_x-0.05"/>
                                          </p:val>
                                        </p:tav>
                                      </p:tavLst>
                                    </p:anim>
                                    <p:anim calcmode="lin" valueType="num">
                                      <p:cBhvr>
                                        <p:cTn id="18" dur="2400" decel="100000" fill="hold"/>
                                        <p:tgtEl>
                                          <p:spTgt spid="2091"/>
                                        </p:tgtEl>
                                        <p:attrNameLst>
                                          <p:attrName>ppt_y</p:attrName>
                                        </p:attrNameLst>
                                      </p:cBhvr>
                                      <p:tavLst>
                                        <p:tav tm="0">
                                          <p:val>
                                            <p:strVal val="#ppt_y-0.4"/>
                                          </p:val>
                                        </p:tav>
                                        <p:tav tm="100000">
                                          <p:val>
                                            <p:strVal val="#ppt_y+0.1"/>
                                          </p:val>
                                        </p:tav>
                                      </p:tavLst>
                                    </p:anim>
                                    <p:anim calcmode="lin" valueType="num">
                                      <p:cBhvr>
                                        <p:cTn id="19" dur="600" accel="100000" fill="hold">
                                          <p:stCondLst>
                                            <p:cond delay="2400"/>
                                          </p:stCondLst>
                                        </p:cTn>
                                        <p:tgtEl>
                                          <p:spTgt spid="2091"/>
                                        </p:tgtEl>
                                        <p:attrNameLst>
                                          <p:attrName>ppt_x</p:attrName>
                                        </p:attrNameLst>
                                      </p:cBhvr>
                                      <p:tavLst>
                                        <p:tav tm="0">
                                          <p:val>
                                            <p:strVal val="#ppt_x-0.05"/>
                                          </p:val>
                                        </p:tav>
                                        <p:tav tm="100000">
                                          <p:val>
                                            <p:strVal val="#ppt_x"/>
                                          </p:val>
                                        </p:tav>
                                      </p:tavLst>
                                    </p:anim>
                                    <p:anim calcmode="lin" valueType="num">
                                      <p:cBhvr>
                                        <p:cTn id="20" dur="600" accel="100000" fill="hold">
                                          <p:stCondLst>
                                            <p:cond delay="2400"/>
                                          </p:stCondLst>
                                        </p:cTn>
                                        <p:tgtEl>
                                          <p:spTgt spid="2091"/>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2090"/>
                                        </p:tgtEl>
                                        <p:attrNameLst>
                                          <p:attrName>style.visibility</p:attrName>
                                        </p:attrNameLst>
                                      </p:cBhvr>
                                      <p:to>
                                        <p:strVal val="visible"/>
                                      </p:to>
                                    </p:set>
                                    <p:animEffect transition="in" filter="fade">
                                      <p:cBhvr>
                                        <p:cTn id="23" dur="2400" decel="100000"/>
                                        <p:tgtEl>
                                          <p:spTgt spid="2090"/>
                                        </p:tgtEl>
                                      </p:cBhvr>
                                    </p:animEffect>
                                    <p:anim calcmode="lin" valueType="num">
                                      <p:cBhvr>
                                        <p:cTn id="24" dur="2400" decel="100000" fill="hold"/>
                                        <p:tgtEl>
                                          <p:spTgt spid="2090"/>
                                        </p:tgtEl>
                                        <p:attrNameLst>
                                          <p:attrName>style.rotation</p:attrName>
                                        </p:attrNameLst>
                                      </p:cBhvr>
                                      <p:tavLst>
                                        <p:tav tm="0">
                                          <p:val>
                                            <p:fltVal val="-90"/>
                                          </p:val>
                                        </p:tav>
                                        <p:tav tm="100000">
                                          <p:val>
                                            <p:fltVal val="0"/>
                                          </p:val>
                                        </p:tav>
                                      </p:tavLst>
                                    </p:anim>
                                    <p:anim calcmode="lin" valueType="num">
                                      <p:cBhvr>
                                        <p:cTn id="25" dur="2400" decel="100000" fill="hold"/>
                                        <p:tgtEl>
                                          <p:spTgt spid="2090"/>
                                        </p:tgtEl>
                                        <p:attrNameLst>
                                          <p:attrName>ppt_x</p:attrName>
                                        </p:attrNameLst>
                                      </p:cBhvr>
                                      <p:tavLst>
                                        <p:tav tm="0">
                                          <p:val>
                                            <p:strVal val="#ppt_x+0.4"/>
                                          </p:val>
                                        </p:tav>
                                        <p:tav tm="100000">
                                          <p:val>
                                            <p:strVal val="#ppt_x-0.05"/>
                                          </p:val>
                                        </p:tav>
                                      </p:tavLst>
                                    </p:anim>
                                    <p:anim calcmode="lin" valueType="num">
                                      <p:cBhvr>
                                        <p:cTn id="26" dur="2400" decel="100000" fill="hold"/>
                                        <p:tgtEl>
                                          <p:spTgt spid="2090"/>
                                        </p:tgtEl>
                                        <p:attrNameLst>
                                          <p:attrName>ppt_y</p:attrName>
                                        </p:attrNameLst>
                                      </p:cBhvr>
                                      <p:tavLst>
                                        <p:tav tm="0">
                                          <p:val>
                                            <p:strVal val="#ppt_y-0.4"/>
                                          </p:val>
                                        </p:tav>
                                        <p:tav tm="100000">
                                          <p:val>
                                            <p:strVal val="#ppt_y+0.1"/>
                                          </p:val>
                                        </p:tav>
                                      </p:tavLst>
                                    </p:anim>
                                    <p:anim calcmode="lin" valueType="num">
                                      <p:cBhvr>
                                        <p:cTn id="27" dur="600" accel="100000" fill="hold">
                                          <p:stCondLst>
                                            <p:cond delay="2400"/>
                                          </p:stCondLst>
                                        </p:cTn>
                                        <p:tgtEl>
                                          <p:spTgt spid="2090"/>
                                        </p:tgtEl>
                                        <p:attrNameLst>
                                          <p:attrName>ppt_x</p:attrName>
                                        </p:attrNameLst>
                                      </p:cBhvr>
                                      <p:tavLst>
                                        <p:tav tm="0">
                                          <p:val>
                                            <p:strVal val="#ppt_x-0.05"/>
                                          </p:val>
                                        </p:tav>
                                        <p:tav tm="100000">
                                          <p:val>
                                            <p:strVal val="#ppt_x"/>
                                          </p:val>
                                        </p:tav>
                                      </p:tavLst>
                                    </p:anim>
                                    <p:anim calcmode="lin" valueType="num">
                                      <p:cBhvr>
                                        <p:cTn id="28" dur="600" accel="100000" fill="hold">
                                          <p:stCondLst>
                                            <p:cond delay="2400"/>
                                          </p:stCondLst>
                                        </p:cTn>
                                        <p:tgtEl>
                                          <p:spTgt spid="2090"/>
                                        </p:tgtEl>
                                        <p:attrNameLst>
                                          <p:attrName>ppt_y</p:attrName>
                                        </p:attrNameLst>
                                      </p:cBhvr>
                                      <p:tavLst>
                                        <p:tav tm="0">
                                          <p:val>
                                            <p:strVal val="#ppt_y+0.1"/>
                                          </p:val>
                                        </p:tav>
                                        <p:tav tm="100000">
                                          <p:val>
                                            <p:strVal val="#ppt_y"/>
                                          </p:val>
                                        </p:tav>
                                      </p:tavLst>
                                    </p:anim>
                                  </p:childTnLst>
                                </p:cTn>
                              </p:par>
                            </p:childTnLst>
                          </p:cTn>
                        </p:par>
                        <p:par>
                          <p:cTn id="29" fill="hold">
                            <p:stCondLst>
                              <p:cond delay="3000"/>
                            </p:stCondLst>
                            <p:childTnLst>
                              <p:par>
                                <p:cTn id="30" presetID="30" presetClass="entr" presetSubtype="0" fill="hold" nodeType="afterEffect">
                                  <p:stCondLst>
                                    <p:cond delay="0"/>
                                  </p:stCondLst>
                                  <p:childTnLst>
                                    <p:set>
                                      <p:cBhvr>
                                        <p:cTn id="31" dur="1" fill="hold">
                                          <p:stCondLst>
                                            <p:cond delay="0"/>
                                          </p:stCondLst>
                                        </p:cTn>
                                        <p:tgtEl>
                                          <p:spTgt spid="2071"/>
                                        </p:tgtEl>
                                        <p:attrNameLst>
                                          <p:attrName>style.visibility</p:attrName>
                                        </p:attrNameLst>
                                      </p:cBhvr>
                                      <p:to>
                                        <p:strVal val="visible"/>
                                      </p:to>
                                    </p:set>
                                    <p:animEffect transition="in" filter="fade">
                                      <p:cBhvr>
                                        <p:cTn id="32" dur="2400" decel="100000"/>
                                        <p:tgtEl>
                                          <p:spTgt spid="2071"/>
                                        </p:tgtEl>
                                      </p:cBhvr>
                                    </p:animEffect>
                                    <p:anim calcmode="lin" valueType="num">
                                      <p:cBhvr>
                                        <p:cTn id="33" dur="2400" decel="100000" fill="hold"/>
                                        <p:tgtEl>
                                          <p:spTgt spid="2071"/>
                                        </p:tgtEl>
                                        <p:attrNameLst>
                                          <p:attrName>style.rotation</p:attrName>
                                        </p:attrNameLst>
                                      </p:cBhvr>
                                      <p:tavLst>
                                        <p:tav tm="0">
                                          <p:val>
                                            <p:fltVal val="-90"/>
                                          </p:val>
                                        </p:tav>
                                        <p:tav tm="100000">
                                          <p:val>
                                            <p:fltVal val="0"/>
                                          </p:val>
                                        </p:tav>
                                      </p:tavLst>
                                    </p:anim>
                                    <p:anim calcmode="lin" valueType="num">
                                      <p:cBhvr>
                                        <p:cTn id="34" dur="2400" decel="100000" fill="hold"/>
                                        <p:tgtEl>
                                          <p:spTgt spid="2071"/>
                                        </p:tgtEl>
                                        <p:attrNameLst>
                                          <p:attrName>ppt_x</p:attrName>
                                        </p:attrNameLst>
                                      </p:cBhvr>
                                      <p:tavLst>
                                        <p:tav tm="0">
                                          <p:val>
                                            <p:strVal val="#ppt_x+0.4"/>
                                          </p:val>
                                        </p:tav>
                                        <p:tav tm="100000">
                                          <p:val>
                                            <p:strVal val="#ppt_x-0.05"/>
                                          </p:val>
                                        </p:tav>
                                      </p:tavLst>
                                    </p:anim>
                                    <p:anim calcmode="lin" valueType="num">
                                      <p:cBhvr>
                                        <p:cTn id="35" dur="2400" decel="100000" fill="hold"/>
                                        <p:tgtEl>
                                          <p:spTgt spid="2071"/>
                                        </p:tgtEl>
                                        <p:attrNameLst>
                                          <p:attrName>ppt_y</p:attrName>
                                        </p:attrNameLst>
                                      </p:cBhvr>
                                      <p:tavLst>
                                        <p:tav tm="0">
                                          <p:val>
                                            <p:strVal val="#ppt_y-0.4"/>
                                          </p:val>
                                        </p:tav>
                                        <p:tav tm="100000">
                                          <p:val>
                                            <p:strVal val="#ppt_y+0.1"/>
                                          </p:val>
                                        </p:tav>
                                      </p:tavLst>
                                    </p:anim>
                                    <p:anim calcmode="lin" valueType="num">
                                      <p:cBhvr>
                                        <p:cTn id="36" dur="600" accel="100000" fill="hold">
                                          <p:stCondLst>
                                            <p:cond delay="2400"/>
                                          </p:stCondLst>
                                        </p:cTn>
                                        <p:tgtEl>
                                          <p:spTgt spid="2071"/>
                                        </p:tgtEl>
                                        <p:attrNameLst>
                                          <p:attrName>ppt_x</p:attrName>
                                        </p:attrNameLst>
                                      </p:cBhvr>
                                      <p:tavLst>
                                        <p:tav tm="0">
                                          <p:val>
                                            <p:strVal val="#ppt_x-0.05"/>
                                          </p:val>
                                        </p:tav>
                                        <p:tav tm="100000">
                                          <p:val>
                                            <p:strVal val="#ppt_x"/>
                                          </p:val>
                                        </p:tav>
                                      </p:tavLst>
                                    </p:anim>
                                    <p:anim calcmode="lin" valueType="num">
                                      <p:cBhvr>
                                        <p:cTn id="37" dur="600" accel="100000" fill="hold">
                                          <p:stCondLst>
                                            <p:cond delay="2400"/>
                                          </p:stCondLst>
                                        </p:cTn>
                                        <p:tgtEl>
                                          <p:spTgt spid="2071"/>
                                        </p:tgtEl>
                                        <p:attrNameLst>
                                          <p:attrName>ppt_y</p:attrName>
                                        </p:attrNameLst>
                                      </p:cBhvr>
                                      <p:tavLst>
                                        <p:tav tm="0">
                                          <p:val>
                                            <p:strVal val="#ppt_y+0.1"/>
                                          </p:val>
                                        </p:tav>
                                        <p:tav tm="100000">
                                          <p:val>
                                            <p:strVal val="#ppt_y"/>
                                          </p:val>
                                        </p:tav>
                                      </p:tavLst>
                                    </p:anim>
                                  </p:childTnLst>
                                </p:cTn>
                              </p:par>
                              <p:par>
                                <p:cTn id="38" presetID="30" presetClass="entr" presetSubtype="0" fill="hold" nodeType="withEffect">
                                  <p:stCondLst>
                                    <p:cond delay="0"/>
                                  </p:stCondLst>
                                  <p:childTnLst>
                                    <p:set>
                                      <p:cBhvr>
                                        <p:cTn id="39" dur="1" fill="hold">
                                          <p:stCondLst>
                                            <p:cond delay="0"/>
                                          </p:stCondLst>
                                        </p:cTn>
                                        <p:tgtEl>
                                          <p:spTgt spid="2083"/>
                                        </p:tgtEl>
                                        <p:attrNameLst>
                                          <p:attrName>style.visibility</p:attrName>
                                        </p:attrNameLst>
                                      </p:cBhvr>
                                      <p:to>
                                        <p:strVal val="visible"/>
                                      </p:to>
                                    </p:set>
                                    <p:animEffect transition="in" filter="fade">
                                      <p:cBhvr>
                                        <p:cTn id="40" dur="2400" decel="100000"/>
                                        <p:tgtEl>
                                          <p:spTgt spid="2083"/>
                                        </p:tgtEl>
                                      </p:cBhvr>
                                    </p:animEffect>
                                    <p:anim calcmode="lin" valueType="num">
                                      <p:cBhvr>
                                        <p:cTn id="41" dur="2400" decel="100000" fill="hold"/>
                                        <p:tgtEl>
                                          <p:spTgt spid="2083"/>
                                        </p:tgtEl>
                                        <p:attrNameLst>
                                          <p:attrName>style.rotation</p:attrName>
                                        </p:attrNameLst>
                                      </p:cBhvr>
                                      <p:tavLst>
                                        <p:tav tm="0">
                                          <p:val>
                                            <p:fltVal val="-90"/>
                                          </p:val>
                                        </p:tav>
                                        <p:tav tm="100000">
                                          <p:val>
                                            <p:fltVal val="0"/>
                                          </p:val>
                                        </p:tav>
                                      </p:tavLst>
                                    </p:anim>
                                    <p:anim calcmode="lin" valueType="num">
                                      <p:cBhvr>
                                        <p:cTn id="42" dur="2400" decel="100000" fill="hold"/>
                                        <p:tgtEl>
                                          <p:spTgt spid="2083"/>
                                        </p:tgtEl>
                                        <p:attrNameLst>
                                          <p:attrName>ppt_x</p:attrName>
                                        </p:attrNameLst>
                                      </p:cBhvr>
                                      <p:tavLst>
                                        <p:tav tm="0">
                                          <p:val>
                                            <p:strVal val="#ppt_x+0.4"/>
                                          </p:val>
                                        </p:tav>
                                        <p:tav tm="100000">
                                          <p:val>
                                            <p:strVal val="#ppt_x-0.05"/>
                                          </p:val>
                                        </p:tav>
                                      </p:tavLst>
                                    </p:anim>
                                    <p:anim calcmode="lin" valueType="num">
                                      <p:cBhvr>
                                        <p:cTn id="43" dur="2400" decel="100000" fill="hold"/>
                                        <p:tgtEl>
                                          <p:spTgt spid="2083"/>
                                        </p:tgtEl>
                                        <p:attrNameLst>
                                          <p:attrName>ppt_y</p:attrName>
                                        </p:attrNameLst>
                                      </p:cBhvr>
                                      <p:tavLst>
                                        <p:tav tm="0">
                                          <p:val>
                                            <p:strVal val="#ppt_y-0.4"/>
                                          </p:val>
                                        </p:tav>
                                        <p:tav tm="100000">
                                          <p:val>
                                            <p:strVal val="#ppt_y+0.1"/>
                                          </p:val>
                                        </p:tav>
                                      </p:tavLst>
                                    </p:anim>
                                    <p:anim calcmode="lin" valueType="num">
                                      <p:cBhvr>
                                        <p:cTn id="44" dur="600" accel="100000" fill="hold">
                                          <p:stCondLst>
                                            <p:cond delay="2400"/>
                                          </p:stCondLst>
                                        </p:cTn>
                                        <p:tgtEl>
                                          <p:spTgt spid="2083"/>
                                        </p:tgtEl>
                                        <p:attrNameLst>
                                          <p:attrName>ppt_x</p:attrName>
                                        </p:attrNameLst>
                                      </p:cBhvr>
                                      <p:tavLst>
                                        <p:tav tm="0">
                                          <p:val>
                                            <p:strVal val="#ppt_x-0.05"/>
                                          </p:val>
                                        </p:tav>
                                        <p:tav tm="100000">
                                          <p:val>
                                            <p:strVal val="#ppt_x"/>
                                          </p:val>
                                        </p:tav>
                                      </p:tavLst>
                                    </p:anim>
                                    <p:anim calcmode="lin" valueType="num">
                                      <p:cBhvr>
                                        <p:cTn id="45" dur="600" accel="100000" fill="hold">
                                          <p:stCondLst>
                                            <p:cond delay="2400"/>
                                          </p:stCondLst>
                                        </p:cTn>
                                        <p:tgtEl>
                                          <p:spTgt spid="2083"/>
                                        </p:tgtEl>
                                        <p:attrNameLst>
                                          <p:attrName>ppt_y</p:attrName>
                                        </p:attrNameLst>
                                      </p:cBhvr>
                                      <p:tavLst>
                                        <p:tav tm="0">
                                          <p:val>
                                            <p:strVal val="#ppt_y+0.1"/>
                                          </p:val>
                                        </p:tav>
                                        <p:tav tm="100000">
                                          <p:val>
                                            <p:strVal val="#ppt_y"/>
                                          </p:val>
                                        </p:tav>
                                      </p:tavLst>
                                    </p:anim>
                                  </p:childTnLst>
                                </p:cTn>
                              </p:par>
                              <p:par>
                                <p:cTn id="46" presetID="30" presetClass="entr" presetSubtype="0" fill="hold" nodeType="withEffect">
                                  <p:stCondLst>
                                    <p:cond delay="0"/>
                                  </p:stCondLst>
                                  <p:childTnLst>
                                    <p:set>
                                      <p:cBhvr>
                                        <p:cTn id="47" dur="1" fill="hold">
                                          <p:stCondLst>
                                            <p:cond delay="0"/>
                                          </p:stCondLst>
                                        </p:cTn>
                                        <p:tgtEl>
                                          <p:spTgt spid="2084"/>
                                        </p:tgtEl>
                                        <p:attrNameLst>
                                          <p:attrName>style.visibility</p:attrName>
                                        </p:attrNameLst>
                                      </p:cBhvr>
                                      <p:to>
                                        <p:strVal val="visible"/>
                                      </p:to>
                                    </p:set>
                                    <p:animEffect transition="in" filter="fade">
                                      <p:cBhvr>
                                        <p:cTn id="48" dur="2400" decel="100000"/>
                                        <p:tgtEl>
                                          <p:spTgt spid="2084"/>
                                        </p:tgtEl>
                                      </p:cBhvr>
                                    </p:animEffect>
                                    <p:anim calcmode="lin" valueType="num">
                                      <p:cBhvr>
                                        <p:cTn id="49" dur="2400" decel="100000" fill="hold"/>
                                        <p:tgtEl>
                                          <p:spTgt spid="2084"/>
                                        </p:tgtEl>
                                        <p:attrNameLst>
                                          <p:attrName>style.rotation</p:attrName>
                                        </p:attrNameLst>
                                      </p:cBhvr>
                                      <p:tavLst>
                                        <p:tav tm="0">
                                          <p:val>
                                            <p:fltVal val="-90"/>
                                          </p:val>
                                        </p:tav>
                                        <p:tav tm="100000">
                                          <p:val>
                                            <p:fltVal val="0"/>
                                          </p:val>
                                        </p:tav>
                                      </p:tavLst>
                                    </p:anim>
                                    <p:anim calcmode="lin" valueType="num">
                                      <p:cBhvr>
                                        <p:cTn id="50" dur="2400" decel="100000" fill="hold"/>
                                        <p:tgtEl>
                                          <p:spTgt spid="2084"/>
                                        </p:tgtEl>
                                        <p:attrNameLst>
                                          <p:attrName>ppt_x</p:attrName>
                                        </p:attrNameLst>
                                      </p:cBhvr>
                                      <p:tavLst>
                                        <p:tav tm="0">
                                          <p:val>
                                            <p:strVal val="#ppt_x+0.4"/>
                                          </p:val>
                                        </p:tav>
                                        <p:tav tm="100000">
                                          <p:val>
                                            <p:strVal val="#ppt_x-0.05"/>
                                          </p:val>
                                        </p:tav>
                                      </p:tavLst>
                                    </p:anim>
                                    <p:anim calcmode="lin" valueType="num">
                                      <p:cBhvr>
                                        <p:cTn id="51" dur="2400" decel="100000" fill="hold"/>
                                        <p:tgtEl>
                                          <p:spTgt spid="2084"/>
                                        </p:tgtEl>
                                        <p:attrNameLst>
                                          <p:attrName>ppt_y</p:attrName>
                                        </p:attrNameLst>
                                      </p:cBhvr>
                                      <p:tavLst>
                                        <p:tav tm="0">
                                          <p:val>
                                            <p:strVal val="#ppt_y-0.4"/>
                                          </p:val>
                                        </p:tav>
                                        <p:tav tm="100000">
                                          <p:val>
                                            <p:strVal val="#ppt_y+0.1"/>
                                          </p:val>
                                        </p:tav>
                                      </p:tavLst>
                                    </p:anim>
                                    <p:anim calcmode="lin" valueType="num">
                                      <p:cBhvr>
                                        <p:cTn id="52" dur="600" accel="100000" fill="hold">
                                          <p:stCondLst>
                                            <p:cond delay="2400"/>
                                          </p:stCondLst>
                                        </p:cTn>
                                        <p:tgtEl>
                                          <p:spTgt spid="2084"/>
                                        </p:tgtEl>
                                        <p:attrNameLst>
                                          <p:attrName>ppt_x</p:attrName>
                                        </p:attrNameLst>
                                      </p:cBhvr>
                                      <p:tavLst>
                                        <p:tav tm="0">
                                          <p:val>
                                            <p:strVal val="#ppt_x-0.05"/>
                                          </p:val>
                                        </p:tav>
                                        <p:tav tm="100000">
                                          <p:val>
                                            <p:strVal val="#ppt_x"/>
                                          </p:val>
                                        </p:tav>
                                      </p:tavLst>
                                    </p:anim>
                                    <p:anim calcmode="lin" valueType="num">
                                      <p:cBhvr>
                                        <p:cTn id="53" dur="600" accel="100000" fill="hold">
                                          <p:stCondLst>
                                            <p:cond delay="2400"/>
                                          </p:stCondLst>
                                        </p:cTn>
                                        <p:tgtEl>
                                          <p:spTgt spid="2084"/>
                                        </p:tgtEl>
                                        <p:attrNameLst>
                                          <p:attrName>ppt_y</p:attrName>
                                        </p:attrNameLst>
                                      </p:cBhvr>
                                      <p:tavLst>
                                        <p:tav tm="0">
                                          <p:val>
                                            <p:strVal val="#ppt_y+0.1"/>
                                          </p:val>
                                        </p:tav>
                                        <p:tav tm="100000">
                                          <p:val>
                                            <p:strVal val="#ppt_y"/>
                                          </p:val>
                                        </p:tav>
                                      </p:tavLst>
                                    </p:anim>
                                  </p:childTnLst>
                                </p:cTn>
                              </p:par>
                              <p:par>
                                <p:cTn id="54" presetID="30" presetClass="entr" presetSubtype="0" fill="hold" nodeType="withEffect">
                                  <p:stCondLst>
                                    <p:cond delay="0"/>
                                  </p:stCondLst>
                                  <p:childTnLst>
                                    <p:set>
                                      <p:cBhvr>
                                        <p:cTn id="55" dur="1" fill="hold">
                                          <p:stCondLst>
                                            <p:cond delay="0"/>
                                          </p:stCondLst>
                                        </p:cTn>
                                        <p:tgtEl>
                                          <p:spTgt spid="2074"/>
                                        </p:tgtEl>
                                        <p:attrNameLst>
                                          <p:attrName>style.visibility</p:attrName>
                                        </p:attrNameLst>
                                      </p:cBhvr>
                                      <p:to>
                                        <p:strVal val="visible"/>
                                      </p:to>
                                    </p:set>
                                    <p:animEffect transition="in" filter="fade">
                                      <p:cBhvr>
                                        <p:cTn id="56" dur="2400" decel="100000"/>
                                        <p:tgtEl>
                                          <p:spTgt spid="2074"/>
                                        </p:tgtEl>
                                      </p:cBhvr>
                                    </p:animEffect>
                                    <p:anim calcmode="lin" valueType="num">
                                      <p:cBhvr>
                                        <p:cTn id="57" dur="2400" decel="100000" fill="hold"/>
                                        <p:tgtEl>
                                          <p:spTgt spid="2074"/>
                                        </p:tgtEl>
                                        <p:attrNameLst>
                                          <p:attrName>style.rotation</p:attrName>
                                        </p:attrNameLst>
                                      </p:cBhvr>
                                      <p:tavLst>
                                        <p:tav tm="0">
                                          <p:val>
                                            <p:fltVal val="-90"/>
                                          </p:val>
                                        </p:tav>
                                        <p:tav tm="100000">
                                          <p:val>
                                            <p:fltVal val="0"/>
                                          </p:val>
                                        </p:tav>
                                      </p:tavLst>
                                    </p:anim>
                                    <p:anim calcmode="lin" valueType="num">
                                      <p:cBhvr>
                                        <p:cTn id="58" dur="2400" decel="100000" fill="hold"/>
                                        <p:tgtEl>
                                          <p:spTgt spid="2074"/>
                                        </p:tgtEl>
                                        <p:attrNameLst>
                                          <p:attrName>ppt_x</p:attrName>
                                        </p:attrNameLst>
                                      </p:cBhvr>
                                      <p:tavLst>
                                        <p:tav tm="0">
                                          <p:val>
                                            <p:strVal val="#ppt_x+0.4"/>
                                          </p:val>
                                        </p:tav>
                                        <p:tav tm="100000">
                                          <p:val>
                                            <p:strVal val="#ppt_x-0.05"/>
                                          </p:val>
                                        </p:tav>
                                      </p:tavLst>
                                    </p:anim>
                                    <p:anim calcmode="lin" valueType="num">
                                      <p:cBhvr>
                                        <p:cTn id="59" dur="2400" decel="100000" fill="hold"/>
                                        <p:tgtEl>
                                          <p:spTgt spid="2074"/>
                                        </p:tgtEl>
                                        <p:attrNameLst>
                                          <p:attrName>ppt_y</p:attrName>
                                        </p:attrNameLst>
                                      </p:cBhvr>
                                      <p:tavLst>
                                        <p:tav tm="0">
                                          <p:val>
                                            <p:strVal val="#ppt_y-0.4"/>
                                          </p:val>
                                        </p:tav>
                                        <p:tav tm="100000">
                                          <p:val>
                                            <p:strVal val="#ppt_y+0.1"/>
                                          </p:val>
                                        </p:tav>
                                      </p:tavLst>
                                    </p:anim>
                                    <p:anim calcmode="lin" valueType="num">
                                      <p:cBhvr>
                                        <p:cTn id="60" dur="600" accel="100000" fill="hold">
                                          <p:stCondLst>
                                            <p:cond delay="2400"/>
                                          </p:stCondLst>
                                        </p:cTn>
                                        <p:tgtEl>
                                          <p:spTgt spid="2074"/>
                                        </p:tgtEl>
                                        <p:attrNameLst>
                                          <p:attrName>ppt_x</p:attrName>
                                        </p:attrNameLst>
                                      </p:cBhvr>
                                      <p:tavLst>
                                        <p:tav tm="0">
                                          <p:val>
                                            <p:strVal val="#ppt_x-0.05"/>
                                          </p:val>
                                        </p:tav>
                                        <p:tav tm="100000">
                                          <p:val>
                                            <p:strVal val="#ppt_x"/>
                                          </p:val>
                                        </p:tav>
                                      </p:tavLst>
                                    </p:anim>
                                    <p:anim calcmode="lin" valueType="num">
                                      <p:cBhvr>
                                        <p:cTn id="61" dur="600" accel="100000" fill="hold">
                                          <p:stCondLst>
                                            <p:cond delay="2400"/>
                                          </p:stCondLst>
                                        </p:cTn>
                                        <p:tgtEl>
                                          <p:spTgt spid="2074"/>
                                        </p:tgtEl>
                                        <p:attrNameLst>
                                          <p:attrName>ppt_y</p:attrName>
                                        </p:attrNameLst>
                                      </p:cBhvr>
                                      <p:tavLst>
                                        <p:tav tm="0">
                                          <p:val>
                                            <p:strVal val="#ppt_y+0.1"/>
                                          </p:val>
                                        </p:tav>
                                        <p:tav tm="100000">
                                          <p:val>
                                            <p:strVal val="#ppt_y"/>
                                          </p:val>
                                        </p:tav>
                                      </p:tavLst>
                                    </p:anim>
                                  </p:childTnLst>
                                </p:cTn>
                              </p:par>
                            </p:childTnLst>
                          </p:cTn>
                        </p:par>
                        <p:par>
                          <p:cTn id="62" fill="hold">
                            <p:stCondLst>
                              <p:cond delay="6000"/>
                            </p:stCondLst>
                            <p:childTnLst>
                              <p:par>
                                <p:cTn id="63" presetID="30" presetClass="entr" presetSubtype="0" fill="hold" nodeType="afterEffect">
                                  <p:stCondLst>
                                    <p:cond delay="0"/>
                                  </p:stCondLst>
                                  <p:childTnLst>
                                    <p:set>
                                      <p:cBhvr>
                                        <p:cTn id="64" dur="1" fill="hold">
                                          <p:stCondLst>
                                            <p:cond delay="0"/>
                                          </p:stCondLst>
                                        </p:cTn>
                                        <p:tgtEl>
                                          <p:spTgt spid="2057"/>
                                        </p:tgtEl>
                                        <p:attrNameLst>
                                          <p:attrName>style.visibility</p:attrName>
                                        </p:attrNameLst>
                                      </p:cBhvr>
                                      <p:to>
                                        <p:strVal val="visible"/>
                                      </p:to>
                                    </p:set>
                                    <p:animEffect transition="in" filter="fade">
                                      <p:cBhvr>
                                        <p:cTn id="65" dur="2400" decel="100000"/>
                                        <p:tgtEl>
                                          <p:spTgt spid="2057"/>
                                        </p:tgtEl>
                                      </p:cBhvr>
                                    </p:animEffect>
                                    <p:anim calcmode="lin" valueType="num">
                                      <p:cBhvr>
                                        <p:cTn id="66" dur="2400" decel="100000" fill="hold"/>
                                        <p:tgtEl>
                                          <p:spTgt spid="2057"/>
                                        </p:tgtEl>
                                        <p:attrNameLst>
                                          <p:attrName>style.rotation</p:attrName>
                                        </p:attrNameLst>
                                      </p:cBhvr>
                                      <p:tavLst>
                                        <p:tav tm="0">
                                          <p:val>
                                            <p:fltVal val="-90"/>
                                          </p:val>
                                        </p:tav>
                                        <p:tav tm="100000">
                                          <p:val>
                                            <p:fltVal val="0"/>
                                          </p:val>
                                        </p:tav>
                                      </p:tavLst>
                                    </p:anim>
                                    <p:anim calcmode="lin" valueType="num">
                                      <p:cBhvr>
                                        <p:cTn id="67" dur="2400" decel="100000" fill="hold"/>
                                        <p:tgtEl>
                                          <p:spTgt spid="2057"/>
                                        </p:tgtEl>
                                        <p:attrNameLst>
                                          <p:attrName>ppt_x</p:attrName>
                                        </p:attrNameLst>
                                      </p:cBhvr>
                                      <p:tavLst>
                                        <p:tav tm="0">
                                          <p:val>
                                            <p:strVal val="#ppt_x+0.4"/>
                                          </p:val>
                                        </p:tav>
                                        <p:tav tm="100000">
                                          <p:val>
                                            <p:strVal val="#ppt_x-0.05"/>
                                          </p:val>
                                        </p:tav>
                                      </p:tavLst>
                                    </p:anim>
                                    <p:anim calcmode="lin" valueType="num">
                                      <p:cBhvr>
                                        <p:cTn id="68" dur="2400" decel="100000" fill="hold"/>
                                        <p:tgtEl>
                                          <p:spTgt spid="2057"/>
                                        </p:tgtEl>
                                        <p:attrNameLst>
                                          <p:attrName>ppt_y</p:attrName>
                                        </p:attrNameLst>
                                      </p:cBhvr>
                                      <p:tavLst>
                                        <p:tav tm="0">
                                          <p:val>
                                            <p:strVal val="#ppt_y-0.4"/>
                                          </p:val>
                                        </p:tav>
                                        <p:tav tm="100000">
                                          <p:val>
                                            <p:strVal val="#ppt_y+0.1"/>
                                          </p:val>
                                        </p:tav>
                                      </p:tavLst>
                                    </p:anim>
                                    <p:anim calcmode="lin" valueType="num">
                                      <p:cBhvr>
                                        <p:cTn id="69" dur="600" accel="100000" fill="hold">
                                          <p:stCondLst>
                                            <p:cond delay="2400"/>
                                          </p:stCondLst>
                                        </p:cTn>
                                        <p:tgtEl>
                                          <p:spTgt spid="2057"/>
                                        </p:tgtEl>
                                        <p:attrNameLst>
                                          <p:attrName>ppt_x</p:attrName>
                                        </p:attrNameLst>
                                      </p:cBhvr>
                                      <p:tavLst>
                                        <p:tav tm="0">
                                          <p:val>
                                            <p:strVal val="#ppt_x-0.05"/>
                                          </p:val>
                                        </p:tav>
                                        <p:tav tm="100000">
                                          <p:val>
                                            <p:strVal val="#ppt_x"/>
                                          </p:val>
                                        </p:tav>
                                      </p:tavLst>
                                    </p:anim>
                                    <p:anim calcmode="lin" valueType="num">
                                      <p:cBhvr>
                                        <p:cTn id="70" dur="600" accel="100000" fill="hold">
                                          <p:stCondLst>
                                            <p:cond delay="2400"/>
                                          </p:stCondLst>
                                        </p:cTn>
                                        <p:tgtEl>
                                          <p:spTgt spid="2057"/>
                                        </p:tgtEl>
                                        <p:attrNameLst>
                                          <p:attrName>ppt_y</p:attrName>
                                        </p:attrNameLst>
                                      </p:cBhvr>
                                      <p:tavLst>
                                        <p:tav tm="0">
                                          <p:val>
                                            <p:strVal val="#ppt_y+0.1"/>
                                          </p:val>
                                        </p:tav>
                                        <p:tav tm="100000">
                                          <p:val>
                                            <p:strVal val="#ppt_y"/>
                                          </p:val>
                                        </p:tav>
                                      </p:tavLst>
                                    </p:anim>
                                  </p:childTnLst>
                                </p:cTn>
                              </p:par>
                              <p:par>
                                <p:cTn id="71" presetID="30" presetClass="entr" presetSubtype="0" fill="hold" nodeType="withEffect">
                                  <p:stCondLst>
                                    <p:cond delay="0"/>
                                  </p:stCondLst>
                                  <p:childTnLst>
                                    <p:set>
                                      <p:cBhvr>
                                        <p:cTn id="72" dur="1" fill="hold">
                                          <p:stCondLst>
                                            <p:cond delay="0"/>
                                          </p:stCondLst>
                                        </p:cTn>
                                        <p:tgtEl>
                                          <p:spTgt spid="2062"/>
                                        </p:tgtEl>
                                        <p:attrNameLst>
                                          <p:attrName>style.visibility</p:attrName>
                                        </p:attrNameLst>
                                      </p:cBhvr>
                                      <p:to>
                                        <p:strVal val="visible"/>
                                      </p:to>
                                    </p:set>
                                    <p:animEffect transition="in" filter="fade">
                                      <p:cBhvr>
                                        <p:cTn id="73" dur="2400" decel="100000"/>
                                        <p:tgtEl>
                                          <p:spTgt spid="2062"/>
                                        </p:tgtEl>
                                      </p:cBhvr>
                                    </p:animEffect>
                                    <p:anim calcmode="lin" valueType="num">
                                      <p:cBhvr>
                                        <p:cTn id="74" dur="2400" decel="100000" fill="hold"/>
                                        <p:tgtEl>
                                          <p:spTgt spid="2062"/>
                                        </p:tgtEl>
                                        <p:attrNameLst>
                                          <p:attrName>style.rotation</p:attrName>
                                        </p:attrNameLst>
                                      </p:cBhvr>
                                      <p:tavLst>
                                        <p:tav tm="0">
                                          <p:val>
                                            <p:fltVal val="-90"/>
                                          </p:val>
                                        </p:tav>
                                        <p:tav tm="100000">
                                          <p:val>
                                            <p:fltVal val="0"/>
                                          </p:val>
                                        </p:tav>
                                      </p:tavLst>
                                    </p:anim>
                                    <p:anim calcmode="lin" valueType="num">
                                      <p:cBhvr>
                                        <p:cTn id="75" dur="2400" decel="100000" fill="hold"/>
                                        <p:tgtEl>
                                          <p:spTgt spid="2062"/>
                                        </p:tgtEl>
                                        <p:attrNameLst>
                                          <p:attrName>ppt_x</p:attrName>
                                        </p:attrNameLst>
                                      </p:cBhvr>
                                      <p:tavLst>
                                        <p:tav tm="0">
                                          <p:val>
                                            <p:strVal val="#ppt_x+0.4"/>
                                          </p:val>
                                        </p:tav>
                                        <p:tav tm="100000">
                                          <p:val>
                                            <p:strVal val="#ppt_x-0.05"/>
                                          </p:val>
                                        </p:tav>
                                      </p:tavLst>
                                    </p:anim>
                                    <p:anim calcmode="lin" valueType="num">
                                      <p:cBhvr>
                                        <p:cTn id="76" dur="2400" decel="100000" fill="hold"/>
                                        <p:tgtEl>
                                          <p:spTgt spid="2062"/>
                                        </p:tgtEl>
                                        <p:attrNameLst>
                                          <p:attrName>ppt_y</p:attrName>
                                        </p:attrNameLst>
                                      </p:cBhvr>
                                      <p:tavLst>
                                        <p:tav tm="0">
                                          <p:val>
                                            <p:strVal val="#ppt_y-0.4"/>
                                          </p:val>
                                        </p:tav>
                                        <p:tav tm="100000">
                                          <p:val>
                                            <p:strVal val="#ppt_y+0.1"/>
                                          </p:val>
                                        </p:tav>
                                      </p:tavLst>
                                    </p:anim>
                                    <p:anim calcmode="lin" valueType="num">
                                      <p:cBhvr>
                                        <p:cTn id="77" dur="600" accel="100000" fill="hold">
                                          <p:stCondLst>
                                            <p:cond delay="2400"/>
                                          </p:stCondLst>
                                        </p:cTn>
                                        <p:tgtEl>
                                          <p:spTgt spid="2062"/>
                                        </p:tgtEl>
                                        <p:attrNameLst>
                                          <p:attrName>ppt_x</p:attrName>
                                        </p:attrNameLst>
                                      </p:cBhvr>
                                      <p:tavLst>
                                        <p:tav tm="0">
                                          <p:val>
                                            <p:strVal val="#ppt_x-0.05"/>
                                          </p:val>
                                        </p:tav>
                                        <p:tav tm="100000">
                                          <p:val>
                                            <p:strVal val="#ppt_x"/>
                                          </p:val>
                                        </p:tav>
                                      </p:tavLst>
                                    </p:anim>
                                    <p:anim calcmode="lin" valueType="num">
                                      <p:cBhvr>
                                        <p:cTn id="78" dur="600" accel="100000" fill="hold">
                                          <p:stCondLst>
                                            <p:cond delay="2400"/>
                                          </p:stCondLst>
                                        </p:cTn>
                                        <p:tgtEl>
                                          <p:spTgt spid="2062"/>
                                        </p:tgtEl>
                                        <p:attrNameLst>
                                          <p:attrName>ppt_y</p:attrName>
                                        </p:attrNameLst>
                                      </p:cBhvr>
                                      <p:tavLst>
                                        <p:tav tm="0">
                                          <p:val>
                                            <p:strVal val="#ppt_y+0.1"/>
                                          </p:val>
                                        </p:tav>
                                        <p:tav tm="100000">
                                          <p:val>
                                            <p:strVal val="#ppt_y"/>
                                          </p:val>
                                        </p:tav>
                                      </p:tavLst>
                                    </p:anim>
                                  </p:childTnLst>
                                </p:cTn>
                              </p:par>
                              <p:par>
                                <p:cTn id="79" presetID="30" presetClass="entr" presetSubtype="0" fill="hold" nodeType="withEffect">
                                  <p:stCondLst>
                                    <p:cond delay="0"/>
                                  </p:stCondLst>
                                  <p:childTnLst>
                                    <p:set>
                                      <p:cBhvr>
                                        <p:cTn id="80" dur="1" fill="hold">
                                          <p:stCondLst>
                                            <p:cond delay="0"/>
                                          </p:stCondLst>
                                        </p:cTn>
                                        <p:tgtEl>
                                          <p:spTgt spid="2064"/>
                                        </p:tgtEl>
                                        <p:attrNameLst>
                                          <p:attrName>style.visibility</p:attrName>
                                        </p:attrNameLst>
                                      </p:cBhvr>
                                      <p:to>
                                        <p:strVal val="visible"/>
                                      </p:to>
                                    </p:set>
                                    <p:animEffect transition="in" filter="fade">
                                      <p:cBhvr>
                                        <p:cTn id="81" dur="2400" decel="100000"/>
                                        <p:tgtEl>
                                          <p:spTgt spid="2064"/>
                                        </p:tgtEl>
                                      </p:cBhvr>
                                    </p:animEffect>
                                    <p:anim calcmode="lin" valueType="num">
                                      <p:cBhvr>
                                        <p:cTn id="82" dur="2400" decel="100000" fill="hold"/>
                                        <p:tgtEl>
                                          <p:spTgt spid="2064"/>
                                        </p:tgtEl>
                                        <p:attrNameLst>
                                          <p:attrName>style.rotation</p:attrName>
                                        </p:attrNameLst>
                                      </p:cBhvr>
                                      <p:tavLst>
                                        <p:tav tm="0">
                                          <p:val>
                                            <p:fltVal val="-90"/>
                                          </p:val>
                                        </p:tav>
                                        <p:tav tm="100000">
                                          <p:val>
                                            <p:fltVal val="0"/>
                                          </p:val>
                                        </p:tav>
                                      </p:tavLst>
                                    </p:anim>
                                    <p:anim calcmode="lin" valueType="num">
                                      <p:cBhvr>
                                        <p:cTn id="83" dur="2400" decel="100000" fill="hold"/>
                                        <p:tgtEl>
                                          <p:spTgt spid="2064"/>
                                        </p:tgtEl>
                                        <p:attrNameLst>
                                          <p:attrName>ppt_x</p:attrName>
                                        </p:attrNameLst>
                                      </p:cBhvr>
                                      <p:tavLst>
                                        <p:tav tm="0">
                                          <p:val>
                                            <p:strVal val="#ppt_x+0.4"/>
                                          </p:val>
                                        </p:tav>
                                        <p:tav tm="100000">
                                          <p:val>
                                            <p:strVal val="#ppt_x-0.05"/>
                                          </p:val>
                                        </p:tav>
                                      </p:tavLst>
                                    </p:anim>
                                    <p:anim calcmode="lin" valueType="num">
                                      <p:cBhvr>
                                        <p:cTn id="84" dur="2400" decel="100000" fill="hold"/>
                                        <p:tgtEl>
                                          <p:spTgt spid="2064"/>
                                        </p:tgtEl>
                                        <p:attrNameLst>
                                          <p:attrName>ppt_y</p:attrName>
                                        </p:attrNameLst>
                                      </p:cBhvr>
                                      <p:tavLst>
                                        <p:tav tm="0">
                                          <p:val>
                                            <p:strVal val="#ppt_y-0.4"/>
                                          </p:val>
                                        </p:tav>
                                        <p:tav tm="100000">
                                          <p:val>
                                            <p:strVal val="#ppt_y+0.1"/>
                                          </p:val>
                                        </p:tav>
                                      </p:tavLst>
                                    </p:anim>
                                    <p:anim calcmode="lin" valueType="num">
                                      <p:cBhvr>
                                        <p:cTn id="85" dur="600" accel="100000" fill="hold">
                                          <p:stCondLst>
                                            <p:cond delay="2400"/>
                                          </p:stCondLst>
                                        </p:cTn>
                                        <p:tgtEl>
                                          <p:spTgt spid="2064"/>
                                        </p:tgtEl>
                                        <p:attrNameLst>
                                          <p:attrName>ppt_x</p:attrName>
                                        </p:attrNameLst>
                                      </p:cBhvr>
                                      <p:tavLst>
                                        <p:tav tm="0">
                                          <p:val>
                                            <p:strVal val="#ppt_x-0.05"/>
                                          </p:val>
                                        </p:tav>
                                        <p:tav tm="100000">
                                          <p:val>
                                            <p:strVal val="#ppt_x"/>
                                          </p:val>
                                        </p:tav>
                                      </p:tavLst>
                                    </p:anim>
                                    <p:anim calcmode="lin" valueType="num">
                                      <p:cBhvr>
                                        <p:cTn id="86" dur="600" accel="100000" fill="hold">
                                          <p:stCondLst>
                                            <p:cond delay="2400"/>
                                          </p:stCondLst>
                                        </p:cTn>
                                        <p:tgtEl>
                                          <p:spTgt spid="2064"/>
                                        </p:tgtEl>
                                        <p:attrNameLst>
                                          <p:attrName>ppt_y</p:attrName>
                                        </p:attrNameLst>
                                      </p:cBhvr>
                                      <p:tavLst>
                                        <p:tav tm="0">
                                          <p:val>
                                            <p:strVal val="#ppt_y+0.1"/>
                                          </p:val>
                                        </p:tav>
                                        <p:tav tm="100000">
                                          <p:val>
                                            <p:strVal val="#ppt_y"/>
                                          </p:val>
                                        </p:tav>
                                      </p:tavLst>
                                    </p:anim>
                                  </p:childTnLst>
                                </p:cTn>
                              </p:par>
                              <p:par>
                                <p:cTn id="87" presetID="30" presetClass="entr" presetSubtype="0" fill="hold" nodeType="withEffect">
                                  <p:stCondLst>
                                    <p:cond delay="0"/>
                                  </p:stCondLst>
                                  <p:childTnLst>
                                    <p:set>
                                      <p:cBhvr>
                                        <p:cTn id="88" dur="1" fill="hold">
                                          <p:stCondLst>
                                            <p:cond delay="0"/>
                                          </p:stCondLst>
                                        </p:cTn>
                                        <p:tgtEl>
                                          <p:spTgt spid="2078"/>
                                        </p:tgtEl>
                                        <p:attrNameLst>
                                          <p:attrName>style.visibility</p:attrName>
                                        </p:attrNameLst>
                                      </p:cBhvr>
                                      <p:to>
                                        <p:strVal val="visible"/>
                                      </p:to>
                                    </p:set>
                                    <p:animEffect transition="in" filter="fade">
                                      <p:cBhvr>
                                        <p:cTn id="89" dur="2400" decel="100000"/>
                                        <p:tgtEl>
                                          <p:spTgt spid="2078"/>
                                        </p:tgtEl>
                                      </p:cBhvr>
                                    </p:animEffect>
                                    <p:anim calcmode="lin" valueType="num">
                                      <p:cBhvr>
                                        <p:cTn id="90" dur="2400" decel="100000" fill="hold"/>
                                        <p:tgtEl>
                                          <p:spTgt spid="2078"/>
                                        </p:tgtEl>
                                        <p:attrNameLst>
                                          <p:attrName>style.rotation</p:attrName>
                                        </p:attrNameLst>
                                      </p:cBhvr>
                                      <p:tavLst>
                                        <p:tav tm="0">
                                          <p:val>
                                            <p:fltVal val="-90"/>
                                          </p:val>
                                        </p:tav>
                                        <p:tav tm="100000">
                                          <p:val>
                                            <p:fltVal val="0"/>
                                          </p:val>
                                        </p:tav>
                                      </p:tavLst>
                                    </p:anim>
                                    <p:anim calcmode="lin" valueType="num">
                                      <p:cBhvr>
                                        <p:cTn id="91" dur="2400" decel="100000" fill="hold"/>
                                        <p:tgtEl>
                                          <p:spTgt spid="2078"/>
                                        </p:tgtEl>
                                        <p:attrNameLst>
                                          <p:attrName>ppt_x</p:attrName>
                                        </p:attrNameLst>
                                      </p:cBhvr>
                                      <p:tavLst>
                                        <p:tav tm="0">
                                          <p:val>
                                            <p:strVal val="#ppt_x+0.4"/>
                                          </p:val>
                                        </p:tav>
                                        <p:tav tm="100000">
                                          <p:val>
                                            <p:strVal val="#ppt_x-0.05"/>
                                          </p:val>
                                        </p:tav>
                                      </p:tavLst>
                                    </p:anim>
                                    <p:anim calcmode="lin" valueType="num">
                                      <p:cBhvr>
                                        <p:cTn id="92" dur="2400" decel="100000" fill="hold"/>
                                        <p:tgtEl>
                                          <p:spTgt spid="2078"/>
                                        </p:tgtEl>
                                        <p:attrNameLst>
                                          <p:attrName>ppt_y</p:attrName>
                                        </p:attrNameLst>
                                      </p:cBhvr>
                                      <p:tavLst>
                                        <p:tav tm="0">
                                          <p:val>
                                            <p:strVal val="#ppt_y-0.4"/>
                                          </p:val>
                                        </p:tav>
                                        <p:tav tm="100000">
                                          <p:val>
                                            <p:strVal val="#ppt_y+0.1"/>
                                          </p:val>
                                        </p:tav>
                                      </p:tavLst>
                                    </p:anim>
                                    <p:anim calcmode="lin" valueType="num">
                                      <p:cBhvr>
                                        <p:cTn id="93" dur="600" accel="100000" fill="hold">
                                          <p:stCondLst>
                                            <p:cond delay="2400"/>
                                          </p:stCondLst>
                                        </p:cTn>
                                        <p:tgtEl>
                                          <p:spTgt spid="2078"/>
                                        </p:tgtEl>
                                        <p:attrNameLst>
                                          <p:attrName>ppt_x</p:attrName>
                                        </p:attrNameLst>
                                      </p:cBhvr>
                                      <p:tavLst>
                                        <p:tav tm="0">
                                          <p:val>
                                            <p:strVal val="#ppt_x-0.05"/>
                                          </p:val>
                                        </p:tav>
                                        <p:tav tm="100000">
                                          <p:val>
                                            <p:strVal val="#ppt_x"/>
                                          </p:val>
                                        </p:tav>
                                      </p:tavLst>
                                    </p:anim>
                                    <p:anim calcmode="lin" valueType="num">
                                      <p:cBhvr>
                                        <p:cTn id="94" dur="600" accel="100000" fill="hold">
                                          <p:stCondLst>
                                            <p:cond delay="2400"/>
                                          </p:stCondLst>
                                        </p:cTn>
                                        <p:tgtEl>
                                          <p:spTgt spid="2078"/>
                                        </p:tgtEl>
                                        <p:attrNameLst>
                                          <p:attrName>ppt_y</p:attrName>
                                        </p:attrNameLst>
                                      </p:cBhvr>
                                      <p:tavLst>
                                        <p:tav tm="0">
                                          <p:val>
                                            <p:strVal val="#ppt_y+0.1"/>
                                          </p:val>
                                        </p:tav>
                                        <p:tav tm="100000">
                                          <p:val>
                                            <p:strVal val="#ppt_y"/>
                                          </p:val>
                                        </p:tav>
                                      </p:tavLst>
                                    </p:anim>
                                  </p:childTnLst>
                                </p:cTn>
                              </p:par>
                            </p:childTnLst>
                          </p:cTn>
                        </p:par>
                        <p:par>
                          <p:cTn id="95" fill="hold">
                            <p:stCondLst>
                              <p:cond delay="9000"/>
                            </p:stCondLst>
                            <p:childTnLst>
                              <p:par>
                                <p:cTn id="96" presetID="30" presetClass="entr" presetSubtype="0" fill="hold" nodeType="afterEffect">
                                  <p:stCondLst>
                                    <p:cond delay="0"/>
                                  </p:stCondLst>
                                  <p:childTnLst>
                                    <p:set>
                                      <p:cBhvr>
                                        <p:cTn id="97" dur="1" fill="hold">
                                          <p:stCondLst>
                                            <p:cond delay="0"/>
                                          </p:stCondLst>
                                        </p:cTn>
                                        <p:tgtEl>
                                          <p:spTgt spid="2082"/>
                                        </p:tgtEl>
                                        <p:attrNameLst>
                                          <p:attrName>style.visibility</p:attrName>
                                        </p:attrNameLst>
                                      </p:cBhvr>
                                      <p:to>
                                        <p:strVal val="visible"/>
                                      </p:to>
                                    </p:set>
                                    <p:animEffect transition="in" filter="fade">
                                      <p:cBhvr>
                                        <p:cTn id="98" dur="2400" decel="100000"/>
                                        <p:tgtEl>
                                          <p:spTgt spid="2082"/>
                                        </p:tgtEl>
                                      </p:cBhvr>
                                    </p:animEffect>
                                    <p:anim calcmode="lin" valueType="num">
                                      <p:cBhvr>
                                        <p:cTn id="99" dur="2400" decel="100000" fill="hold"/>
                                        <p:tgtEl>
                                          <p:spTgt spid="2082"/>
                                        </p:tgtEl>
                                        <p:attrNameLst>
                                          <p:attrName>style.rotation</p:attrName>
                                        </p:attrNameLst>
                                      </p:cBhvr>
                                      <p:tavLst>
                                        <p:tav tm="0">
                                          <p:val>
                                            <p:fltVal val="-90"/>
                                          </p:val>
                                        </p:tav>
                                        <p:tav tm="100000">
                                          <p:val>
                                            <p:fltVal val="0"/>
                                          </p:val>
                                        </p:tav>
                                      </p:tavLst>
                                    </p:anim>
                                    <p:anim calcmode="lin" valueType="num">
                                      <p:cBhvr>
                                        <p:cTn id="100" dur="2400" decel="100000" fill="hold"/>
                                        <p:tgtEl>
                                          <p:spTgt spid="2082"/>
                                        </p:tgtEl>
                                        <p:attrNameLst>
                                          <p:attrName>ppt_x</p:attrName>
                                        </p:attrNameLst>
                                      </p:cBhvr>
                                      <p:tavLst>
                                        <p:tav tm="0">
                                          <p:val>
                                            <p:strVal val="#ppt_x+0.4"/>
                                          </p:val>
                                        </p:tav>
                                        <p:tav tm="100000">
                                          <p:val>
                                            <p:strVal val="#ppt_x-0.05"/>
                                          </p:val>
                                        </p:tav>
                                      </p:tavLst>
                                    </p:anim>
                                    <p:anim calcmode="lin" valueType="num">
                                      <p:cBhvr>
                                        <p:cTn id="101" dur="2400" decel="100000" fill="hold"/>
                                        <p:tgtEl>
                                          <p:spTgt spid="2082"/>
                                        </p:tgtEl>
                                        <p:attrNameLst>
                                          <p:attrName>ppt_y</p:attrName>
                                        </p:attrNameLst>
                                      </p:cBhvr>
                                      <p:tavLst>
                                        <p:tav tm="0">
                                          <p:val>
                                            <p:strVal val="#ppt_y-0.4"/>
                                          </p:val>
                                        </p:tav>
                                        <p:tav tm="100000">
                                          <p:val>
                                            <p:strVal val="#ppt_y+0.1"/>
                                          </p:val>
                                        </p:tav>
                                      </p:tavLst>
                                    </p:anim>
                                    <p:anim calcmode="lin" valueType="num">
                                      <p:cBhvr>
                                        <p:cTn id="102" dur="600" accel="100000" fill="hold">
                                          <p:stCondLst>
                                            <p:cond delay="2400"/>
                                          </p:stCondLst>
                                        </p:cTn>
                                        <p:tgtEl>
                                          <p:spTgt spid="2082"/>
                                        </p:tgtEl>
                                        <p:attrNameLst>
                                          <p:attrName>ppt_x</p:attrName>
                                        </p:attrNameLst>
                                      </p:cBhvr>
                                      <p:tavLst>
                                        <p:tav tm="0">
                                          <p:val>
                                            <p:strVal val="#ppt_x-0.05"/>
                                          </p:val>
                                        </p:tav>
                                        <p:tav tm="100000">
                                          <p:val>
                                            <p:strVal val="#ppt_x"/>
                                          </p:val>
                                        </p:tav>
                                      </p:tavLst>
                                    </p:anim>
                                    <p:anim calcmode="lin" valueType="num">
                                      <p:cBhvr>
                                        <p:cTn id="103" dur="600" accel="100000" fill="hold">
                                          <p:stCondLst>
                                            <p:cond delay="2400"/>
                                          </p:stCondLst>
                                        </p:cTn>
                                        <p:tgtEl>
                                          <p:spTgt spid="2082"/>
                                        </p:tgtEl>
                                        <p:attrNameLst>
                                          <p:attrName>ppt_y</p:attrName>
                                        </p:attrNameLst>
                                      </p:cBhvr>
                                      <p:tavLst>
                                        <p:tav tm="0">
                                          <p:val>
                                            <p:strVal val="#ppt_y+0.1"/>
                                          </p:val>
                                        </p:tav>
                                        <p:tav tm="100000">
                                          <p:val>
                                            <p:strVal val="#ppt_y"/>
                                          </p:val>
                                        </p:tav>
                                      </p:tavLst>
                                    </p:anim>
                                  </p:childTnLst>
                                </p:cTn>
                              </p:par>
                              <p:par>
                                <p:cTn id="104" presetID="30" presetClass="entr" presetSubtype="0" fill="hold" nodeType="withEffect">
                                  <p:stCondLst>
                                    <p:cond delay="0"/>
                                  </p:stCondLst>
                                  <p:childTnLst>
                                    <p:set>
                                      <p:cBhvr>
                                        <p:cTn id="105" dur="1" fill="hold">
                                          <p:stCondLst>
                                            <p:cond delay="0"/>
                                          </p:stCondLst>
                                        </p:cTn>
                                        <p:tgtEl>
                                          <p:spTgt spid="2080"/>
                                        </p:tgtEl>
                                        <p:attrNameLst>
                                          <p:attrName>style.visibility</p:attrName>
                                        </p:attrNameLst>
                                      </p:cBhvr>
                                      <p:to>
                                        <p:strVal val="visible"/>
                                      </p:to>
                                    </p:set>
                                    <p:animEffect transition="in" filter="fade">
                                      <p:cBhvr>
                                        <p:cTn id="106" dur="2400" decel="100000"/>
                                        <p:tgtEl>
                                          <p:spTgt spid="2080"/>
                                        </p:tgtEl>
                                      </p:cBhvr>
                                    </p:animEffect>
                                    <p:anim calcmode="lin" valueType="num">
                                      <p:cBhvr>
                                        <p:cTn id="107" dur="2400" decel="100000" fill="hold"/>
                                        <p:tgtEl>
                                          <p:spTgt spid="2080"/>
                                        </p:tgtEl>
                                        <p:attrNameLst>
                                          <p:attrName>style.rotation</p:attrName>
                                        </p:attrNameLst>
                                      </p:cBhvr>
                                      <p:tavLst>
                                        <p:tav tm="0">
                                          <p:val>
                                            <p:fltVal val="-90"/>
                                          </p:val>
                                        </p:tav>
                                        <p:tav tm="100000">
                                          <p:val>
                                            <p:fltVal val="0"/>
                                          </p:val>
                                        </p:tav>
                                      </p:tavLst>
                                    </p:anim>
                                    <p:anim calcmode="lin" valueType="num">
                                      <p:cBhvr>
                                        <p:cTn id="108" dur="2400" decel="100000" fill="hold"/>
                                        <p:tgtEl>
                                          <p:spTgt spid="2080"/>
                                        </p:tgtEl>
                                        <p:attrNameLst>
                                          <p:attrName>ppt_x</p:attrName>
                                        </p:attrNameLst>
                                      </p:cBhvr>
                                      <p:tavLst>
                                        <p:tav tm="0">
                                          <p:val>
                                            <p:strVal val="#ppt_x+0.4"/>
                                          </p:val>
                                        </p:tav>
                                        <p:tav tm="100000">
                                          <p:val>
                                            <p:strVal val="#ppt_x-0.05"/>
                                          </p:val>
                                        </p:tav>
                                      </p:tavLst>
                                    </p:anim>
                                    <p:anim calcmode="lin" valueType="num">
                                      <p:cBhvr>
                                        <p:cTn id="109" dur="2400" decel="100000" fill="hold"/>
                                        <p:tgtEl>
                                          <p:spTgt spid="2080"/>
                                        </p:tgtEl>
                                        <p:attrNameLst>
                                          <p:attrName>ppt_y</p:attrName>
                                        </p:attrNameLst>
                                      </p:cBhvr>
                                      <p:tavLst>
                                        <p:tav tm="0">
                                          <p:val>
                                            <p:strVal val="#ppt_y-0.4"/>
                                          </p:val>
                                        </p:tav>
                                        <p:tav tm="100000">
                                          <p:val>
                                            <p:strVal val="#ppt_y+0.1"/>
                                          </p:val>
                                        </p:tav>
                                      </p:tavLst>
                                    </p:anim>
                                    <p:anim calcmode="lin" valueType="num">
                                      <p:cBhvr>
                                        <p:cTn id="110" dur="600" accel="100000" fill="hold">
                                          <p:stCondLst>
                                            <p:cond delay="2400"/>
                                          </p:stCondLst>
                                        </p:cTn>
                                        <p:tgtEl>
                                          <p:spTgt spid="2080"/>
                                        </p:tgtEl>
                                        <p:attrNameLst>
                                          <p:attrName>ppt_x</p:attrName>
                                        </p:attrNameLst>
                                      </p:cBhvr>
                                      <p:tavLst>
                                        <p:tav tm="0">
                                          <p:val>
                                            <p:strVal val="#ppt_x-0.05"/>
                                          </p:val>
                                        </p:tav>
                                        <p:tav tm="100000">
                                          <p:val>
                                            <p:strVal val="#ppt_x"/>
                                          </p:val>
                                        </p:tav>
                                      </p:tavLst>
                                    </p:anim>
                                    <p:anim calcmode="lin" valueType="num">
                                      <p:cBhvr>
                                        <p:cTn id="111" dur="600" accel="100000" fill="hold">
                                          <p:stCondLst>
                                            <p:cond delay="2400"/>
                                          </p:stCondLst>
                                        </p:cTn>
                                        <p:tgtEl>
                                          <p:spTgt spid="2080"/>
                                        </p:tgtEl>
                                        <p:attrNameLst>
                                          <p:attrName>ppt_y</p:attrName>
                                        </p:attrNameLst>
                                      </p:cBhvr>
                                      <p:tavLst>
                                        <p:tav tm="0">
                                          <p:val>
                                            <p:strVal val="#ppt_y+0.1"/>
                                          </p:val>
                                        </p:tav>
                                        <p:tav tm="100000">
                                          <p:val>
                                            <p:strVal val="#ppt_y"/>
                                          </p:val>
                                        </p:tav>
                                      </p:tavLst>
                                    </p:anim>
                                  </p:childTnLst>
                                </p:cTn>
                              </p:par>
                              <p:par>
                                <p:cTn id="112" presetID="30" presetClass="entr" presetSubtype="0" fill="hold" nodeType="withEffect">
                                  <p:stCondLst>
                                    <p:cond delay="0"/>
                                  </p:stCondLst>
                                  <p:childTnLst>
                                    <p:set>
                                      <p:cBhvr>
                                        <p:cTn id="113" dur="1" fill="hold">
                                          <p:stCondLst>
                                            <p:cond delay="0"/>
                                          </p:stCondLst>
                                        </p:cTn>
                                        <p:tgtEl>
                                          <p:spTgt spid="2054"/>
                                        </p:tgtEl>
                                        <p:attrNameLst>
                                          <p:attrName>style.visibility</p:attrName>
                                        </p:attrNameLst>
                                      </p:cBhvr>
                                      <p:to>
                                        <p:strVal val="visible"/>
                                      </p:to>
                                    </p:set>
                                    <p:animEffect transition="in" filter="fade">
                                      <p:cBhvr>
                                        <p:cTn id="114" dur="2400" decel="100000"/>
                                        <p:tgtEl>
                                          <p:spTgt spid="2054"/>
                                        </p:tgtEl>
                                      </p:cBhvr>
                                    </p:animEffect>
                                    <p:anim calcmode="lin" valueType="num">
                                      <p:cBhvr>
                                        <p:cTn id="115" dur="2400" decel="100000" fill="hold"/>
                                        <p:tgtEl>
                                          <p:spTgt spid="2054"/>
                                        </p:tgtEl>
                                        <p:attrNameLst>
                                          <p:attrName>style.rotation</p:attrName>
                                        </p:attrNameLst>
                                      </p:cBhvr>
                                      <p:tavLst>
                                        <p:tav tm="0">
                                          <p:val>
                                            <p:fltVal val="-90"/>
                                          </p:val>
                                        </p:tav>
                                        <p:tav tm="100000">
                                          <p:val>
                                            <p:fltVal val="0"/>
                                          </p:val>
                                        </p:tav>
                                      </p:tavLst>
                                    </p:anim>
                                    <p:anim calcmode="lin" valueType="num">
                                      <p:cBhvr>
                                        <p:cTn id="116" dur="2400" decel="100000" fill="hold"/>
                                        <p:tgtEl>
                                          <p:spTgt spid="2054"/>
                                        </p:tgtEl>
                                        <p:attrNameLst>
                                          <p:attrName>ppt_x</p:attrName>
                                        </p:attrNameLst>
                                      </p:cBhvr>
                                      <p:tavLst>
                                        <p:tav tm="0">
                                          <p:val>
                                            <p:strVal val="#ppt_x+0.4"/>
                                          </p:val>
                                        </p:tav>
                                        <p:tav tm="100000">
                                          <p:val>
                                            <p:strVal val="#ppt_x-0.05"/>
                                          </p:val>
                                        </p:tav>
                                      </p:tavLst>
                                    </p:anim>
                                    <p:anim calcmode="lin" valueType="num">
                                      <p:cBhvr>
                                        <p:cTn id="117" dur="2400" decel="100000" fill="hold"/>
                                        <p:tgtEl>
                                          <p:spTgt spid="2054"/>
                                        </p:tgtEl>
                                        <p:attrNameLst>
                                          <p:attrName>ppt_y</p:attrName>
                                        </p:attrNameLst>
                                      </p:cBhvr>
                                      <p:tavLst>
                                        <p:tav tm="0">
                                          <p:val>
                                            <p:strVal val="#ppt_y-0.4"/>
                                          </p:val>
                                        </p:tav>
                                        <p:tav tm="100000">
                                          <p:val>
                                            <p:strVal val="#ppt_y+0.1"/>
                                          </p:val>
                                        </p:tav>
                                      </p:tavLst>
                                    </p:anim>
                                    <p:anim calcmode="lin" valueType="num">
                                      <p:cBhvr>
                                        <p:cTn id="118" dur="600" accel="100000" fill="hold">
                                          <p:stCondLst>
                                            <p:cond delay="2400"/>
                                          </p:stCondLst>
                                        </p:cTn>
                                        <p:tgtEl>
                                          <p:spTgt spid="2054"/>
                                        </p:tgtEl>
                                        <p:attrNameLst>
                                          <p:attrName>ppt_x</p:attrName>
                                        </p:attrNameLst>
                                      </p:cBhvr>
                                      <p:tavLst>
                                        <p:tav tm="0">
                                          <p:val>
                                            <p:strVal val="#ppt_x-0.05"/>
                                          </p:val>
                                        </p:tav>
                                        <p:tav tm="100000">
                                          <p:val>
                                            <p:strVal val="#ppt_x"/>
                                          </p:val>
                                        </p:tav>
                                      </p:tavLst>
                                    </p:anim>
                                    <p:anim calcmode="lin" valueType="num">
                                      <p:cBhvr>
                                        <p:cTn id="119" dur="600" accel="100000" fill="hold">
                                          <p:stCondLst>
                                            <p:cond delay="2400"/>
                                          </p:stCondLst>
                                        </p:cTn>
                                        <p:tgtEl>
                                          <p:spTgt spid="2054"/>
                                        </p:tgtEl>
                                        <p:attrNameLst>
                                          <p:attrName>ppt_y</p:attrName>
                                        </p:attrNameLst>
                                      </p:cBhvr>
                                      <p:tavLst>
                                        <p:tav tm="0">
                                          <p:val>
                                            <p:strVal val="#ppt_y+0.1"/>
                                          </p:val>
                                        </p:tav>
                                        <p:tav tm="100000">
                                          <p:val>
                                            <p:strVal val="#ppt_y"/>
                                          </p:val>
                                        </p:tav>
                                      </p:tavLst>
                                    </p:anim>
                                  </p:childTnLst>
                                </p:cTn>
                              </p:par>
                              <p:par>
                                <p:cTn id="120" presetID="30" presetClass="entr" presetSubtype="0" fill="hold" nodeType="withEffect">
                                  <p:stCondLst>
                                    <p:cond delay="0"/>
                                  </p:stCondLst>
                                  <p:childTnLst>
                                    <p:set>
                                      <p:cBhvr>
                                        <p:cTn id="121" dur="1" fill="hold">
                                          <p:stCondLst>
                                            <p:cond delay="0"/>
                                          </p:stCondLst>
                                        </p:cTn>
                                        <p:tgtEl>
                                          <p:spTgt spid="2065"/>
                                        </p:tgtEl>
                                        <p:attrNameLst>
                                          <p:attrName>style.visibility</p:attrName>
                                        </p:attrNameLst>
                                      </p:cBhvr>
                                      <p:to>
                                        <p:strVal val="visible"/>
                                      </p:to>
                                    </p:set>
                                    <p:animEffect transition="in" filter="fade">
                                      <p:cBhvr>
                                        <p:cTn id="122" dur="2400" decel="100000"/>
                                        <p:tgtEl>
                                          <p:spTgt spid="2065"/>
                                        </p:tgtEl>
                                      </p:cBhvr>
                                    </p:animEffect>
                                    <p:anim calcmode="lin" valueType="num">
                                      <p:cBhvr>
                                        <p:cTn id="123" dur="2400" decel="100000" fill="hold"/>
                                        <p:tgtEl>
                                          <p:spTgt spid="2065"/>
                                        </p:tgtEl>
                                        <p:attrNameLst>
                                          <p:attrName>style.rotation</p:attrName>
                                        </p:attrNameLst>
                                      </p:cBhvr>
                                      <p:tavLst>
                                        <p:tav tm="0">
                                          <p:val>
                                            <p:fltVal val="-90"/>
                                          </p:val>
                                        </p:tav>
                                        <p:tav tm="100000">
                                          <p:val>
                                            <p:fltVal val="0"/>
                                          </p:val>
                                        </p:tav>
                                      </p:tavLst>
                                    </p:anim>
                                    <p:anim calcmode="lin" valueType="num">
                                      <p:cBhvr>
                                        <p:cTn id="124" dur="2400" decel="100000" fill="hold"/>
                                        <p:tgtEl>
                                          <p:spTgt spid="2065"/>
                                        </p:tgtEl>
                                        <p:attrNameLst>
                                          <p:attrName>ppt_x</p:attrName>
                                        </p:attrNameLst>
                                      </p:cBhvr>
                                      <p:tavLst>
                                        <p:tav tm="0">
                                          <p:val>
                                            <p:strVal val="#ppt_x+0.4"/>
                                          </p:val>
                                        </p:tav>
                                        <p:tav tm="100000">
                                          <p:val>
                                            <p:strVal val="#ppt_x-0.05"/>
                                          </p:val>
                                        </p:tav>
                                      </p:tavLst>
                                    </p:anim>
                                    <p:anim calcmode="lin" valueType="num">
                                      <p:cBhvr>
                                        <p:cTn id="125" dur="2400" decel="100000" fill="hold"/>
                                        <p:tgtEl>
                                          <p:spTgt spid="2065"/>
                                        </p:tgtEl>
                                        <p:attrNameLst>
                                          <p:attrName>ppt_y</p:attrName>
                                        </p:attrNameLst>
                                      </p:cBhvr>
                                      <p:tavLst>
                                        <p:tav tm="0">
                                          <p:val>
                                            <p:strVal val="#ppt_y-0.4"/>
                                          </p:val>
                                        </p:tav>
                                        <p:tav tm="100000">
                                          <p:val>
                                            <p:strVal val="#ppt_y+0.1"/>
                                          </p:val>
                                        </p:tav>
                                      </p:tavLst>
                                    </p:anim>
                                    <p:anim calcmode="lin" valueType="num">
                                      <p:cBhvr>
                                        <p:cTn id="126" dur="600" accel="100000" fill="hold">
                                          <p:stCondLst>
                                            <p:cond delay="2400"/>
                                          </p:stCondLst>
                                        </p:cTn>
                                        <p:tgtEl>
                                          <p:spTgt spid="2065"/>
                                        </p:tgtEl>
                                        <p:attrNameLst>
                                          <p:attrName>ppt_x</p:attrName>
                                        </p:attrNameLst>
                                      </p:cBhvr>
                                      <p:tavLst>
                                        <p:tav tm="0">
                                          <p:val>
                                            <p:strVal val="#ppt_x-0.05"/>
                                          </p:val>
                                        </p:tav>
                                        <p:tav tm="100000">
                                          <p:val>
                                            <p:strVal val="#ppt_x"/>
                                          </p:val>
                                        </p:tav>
                                      </p:tavLst>
                                    </p:anim>
                                    <p:anim calcmode="lin" valueType="num">
                                      <p:cBhvr>
                                        <p:cTn id="127" dur="600" accel="100000" fill="hold">
                                          <p:stCondLst>
                                            <p:cond delay="2400"/>
                                          </p:stCondLst>
                                        </p:cTn>
                                        <p:tgtEl>
                                          <p:spTgt spid="2065"/>
                                        </p:tgtEl>
                                        <p:attrNameLst>
                                          <p:attrName>ppt_y</p:attrName>
                                        </p:attrNameLst>
                                      </p:cBhvr>
                                      <p:tavLst>
                                        <p:tav tm="0">
                                          <p:val>
                                            <p:strVal val="#ppt_y+0.1"/>
                                          </p:val>
                                        </p:tav>
                                        <p:tav tm="100000">
                                          <p:val>
                                            <p:strVal val="#ppt_y"/>
                                          </p:val>
                                        </p:tav>
                                      </p:tavLst>
                                    </p:anim>
                                  </p:childTnLst>
                                </p:cTn>
                              </p:par>
                            </p:childTnLst>
                          </p:cTn>
                        </p:par>
                        <p:par>
                          <p:cTn id="128" fill="hold">
                            <p:stCondLst>
                              <p:cond delay="12000"/>
                            </p:stCondLst>
                            <p:childTnLst>
                              <p:par>
                                <p:cTn id="129" presetID="20" presetClass="entr" presetSubtype="0" fill="hold" nodeType="afterEffect">
                                  <p:stCondLst>
                                    <p:cond delay="0"/>
                                  </p:stCondLst>
                                  <p:childTnLst>
                                    <p:set>
                                      <p:cBhvr>
                                        <p:cTn id="130" dur="1" fill="hold">
                                          <p:stCondLst>
                                            <p:cond delay="0"/>
                                          </p:stCondLst>
                                        </p:cTn>
                                        <p:tgtEl>
                                          <p:spTgt spid="2060"/>
                                        </p:tgtEl>
                                        <p:attrNameLst>
                                          <p:attrName>style.visibility</p:attrName>
                                        </p:attrNameLst>
                                      </p:cBhvr>
                                      <p:to>
                                        <p:strVal val="visible"/>
                                      </p:to>
                                    </p:set>
                                    <p:animEffect transition="in" filter="wedge">
                                      <p:cBhvr>
                                        <p:cTn id="131" dur="5000"/>
                                        <p:tgtEl>
                                          <p:spTgt spid="2060"/>
                                        </p:tgtEl>
                                      </p:cBhvr>
                                    </p:animEffect>
                                  </p:childTnLst>
                                </p:cTn>
                              </p:par>
                              <p:par>
                                <p:cTn id="132" presetID="20" presetClass="entr" presetSubtype="0" fill="hold" nodeType="withEffect">
                                  <p:stCondLst>
                                    <p:cond delay="0"/>
                                  </p:stCondLst>
                                  <p:childTnLst>
                                    <p:set>
                                      <p:cBhvr>
                                        <p:cTn id="133" dur="1" fill="hold">
                                          <p:stCondLst>
                                            <p:cond delay="0"/>
                                          </p:stCondLst>
                                        </p:cTn>
                                        <p:tgtEl>
                                          <p:spTgt spid="2103"/>
                                        </p:tgtEl>
                                        <p:attrNameLst>
                                          <p:attrName>style.visibility</p:attrName>
                                        </p:attrNameLst>
                                      </p:cBhvr>
                                      <p:to>
                                        <p:strVal val="visible"/>
                                      </p:to>
                                    </p:set>
                                    <p:animEffect transition="in" filter="wedge">
                                      <p:cBhvr>
                                        <p:cTn id="134" dur="5000"/>
                                        <p:tgtEl>
                                          <p:spTgt spid="2103"/>
                                        </p:tgtEl>
                                      </p:cBhvr>
                                    </p:animEffect>
                                  </p:childTnLst>
                                </p:cTn>
                              </p:par>
                              <p:par>
                                <p:cTn id="135" presetID="20" presetClass="entr" presetSubtype="0" fill="hold" nodeType="withEffect">
                                  <p:stCondLst>
                                    <p:cond delay="0"/>
                                  </p:stCondLst>
                                  <p:childTnLst>
                                    <p:set>
                                      <p:cBhvr>
                                        <p:cTn id="136" dur="1" fill="hold">
                                          <p:stCondLst>
                                            <p:cond delay="0"/>
                                          </p:stCondLst>
                                        </p:cTn>
                                        <p:tgtEl>
                                          <p:spTgt spid="2070"/>
                                        </p:tgtEl>
                                        <p:attrNameLst>
                                          <p:attrName>style.visibility</p:attrName>
                                        </p:attrNameLst>
                                      </p:cBhvr>
                                      <p:to>
                                        <p:strVal val="visible"/>
                                      </p:to>
                                    </p:set>
                                    <p:animEffect transition="in" filter="wedge">
                                      <p:cBhvr>
                                        <p:cTn id="137" dur="5000"/>
                                        <p:tgtEl>
                                          <p:spTgt spid="2070"/>
                                        </p:tgtEl>
                                      </p:cBhvr>
                                    </p:animEffect>
                                  </p:childTnLst>
                                </p:cTn>
                              </p:par>
                            </p:childTnLst>
                          </p:cTn>
                        </p:par>
                        <p:par>
                          <p:cTn id="138" fill="hold">
                            <p:stCondLst>
                              <p:cond delay="17000"/>
                            </p:stCondLst>
                            <p:childTnLst>
                              <p:par>
                                <p:cTn id="139" presetID="18" presetClass="entr" presetSubtype="6" fill="hold" nodeType="afterEffect">
                                  <p:stCondLst>
                                    <p:cond delay="0"/>
                                  </p:stCondLst>
                                  <p:childTnLst>
                                    <p:set>
                                      <p:cBhvr>
                                        <p:cTn id="140" dur="1" fill="hold">
                                          <p:stCondLst>
                                            <p:cond delay="0"/>
                                          </p:stCondLst>
                                        </p:cTn>
                                        <p:tgtEl>
                                          <p:spTgt spid="2056"/>
                                        </p:tgtEl>
                                        <p:attrNameLst>
                                          <p:attrName>style.visibility</p:attrName>
                                        </p:attrNameLst>
                                      </p:cBhvr>
                                      <p:to>
                                        <p:strVal val="visible"/>
                                      </p:to>
                                    </p:set>
                                    <p:animEffect transition="in" filter="strips(downRight)">
                                      <p:cBhvr>
                                        <p:cTn id="141" dur="3000"/>
                                        <p:tgtEl>
                                          <p:spTgt spid="2056"/>
                                        </p:tgtEl>
                                      </p:cBhvr>
                                    </p:animEffect>
                                  </p:childTnLst>
                                </p:cTn>
                              </p:par>
                              <p:par>
                                <p:cTn id="142" presetID="18" presetClass="entr" presetSubtype="6" fill="hold" nodeType="withEffect">
                                  <p:stCondLst>
                                    <p:cond delay="0"/>
                                  </p:stCondLst>
                                  <p:childTnLst>
                                    <p:set>
                                      <p:cBhvr>
                                        <p:cTn id="143" dur="1" fill="hold">
                                          <p:stCondLst>
                                            <p:cond delay="0"/>
                                          </p:stCondLst>
                                        </p:cTn>
                                        <p:tgtEl>
                                          <p:spTgt spid="2058"/>
                                        </p:tgtEl>
                                        <p:attrNameLst>
                                          <p:attrName>style.visibility</p:attrName>
                                        </p:attrNameLst>
                                      </p:cBhvr>
                                      <p:to>
                                        <p:strVal val="visible"/>
                                      </p:to>
                                    </p:set>
                                    <p:animEffect transition="in" filter="strips(downRight)">
                                      <p:cBhvr>
                                        <p:cTn id="144" dur="3000"/>
                                        <p:tgtEl>
                                          <p:spTgt spid="2058"/>
                                        </p:tgtEl>
                                      </p:cBhvr>
                                    </p:animEffect>
                                  </p:childTnLst>
                                </p:cTn>
                              </p:par>
                              <p:par>
                                <p:cTn id="145" presetID="18" presetClass="entr" presetSubtype="6" fill="hold" nodeType="withEffect">
                                  <p:stCondLst>
                                    <p:cond delay="0"/>
                                  </p:stCondLst>
                                  <p:childTnLst>
                                    <p:set>
                                      <p:cBhvr>
                                        <p:cTn id="146" dur="1" fill="hold">
                                          <p:stCondLst>
                                            <p:cond delay="0"/>
                                          </p:stCondLst>
                                        </p:cTn>
                                        <p:tgtEl>
                                          <p:spTgt spid="2067"/>
                                        </p:tgtEl>
                                        <p:attrNameLst>
                                          <p:attrName>style.visibility</p:attrName>
                                        </p:attrNameLst>
                                      </p:cBhvr>
                                      <p:to>
                                        <p:strVal val="visible"/>
                                      </p:to>
                                    </p:set>
                                    <p:animEffect transition="in" filter="strips(downRight)">
                                      <p:cBhvr>
                                        <p:cTn id="147" dur="3000"/>
                                        <p:tgtEl>
                                          <p:spTgt spid="2067"/>
                                        </p:tgtEl>
                                      </p:cBhvr>
                                    </p:animEffect>
                                  </p:childTnLst>
                                </p:cTn>
                              </p:par>
                              <p:par>
                                <p:cTn id="148" presetID="18" presetClass="entr" presetSubtype="6" fill="hold" nodeType="withEffect">
                                  <p:stCondLst>
                                    <p:cond delay="0"/>
                                  </p:stCondLst>
                                  <p:childTnLst>
                                    <p:set>
                                      <p:cBhvr>
                                        <p:cTn id="149" dur="1" fill="hold">
                                          <p:stCondLst>
                                            <p:cond delay="0"/>
                                          </p:stCondLst>
                                        </p:cTn>
                                        <p:tgtEl>
                                          <p:spTgt spid="2093"/>
                                        </p:tgtEl>
                                        <p:attrNameLst>
                                          <p:attrName>style.visibility</p:attrName>
                                        </p:attrNameLst>
                                      </p:cBhvr>
                                      <p:to>
                                        <p:strVal val="visible"/>
                                      </p:to>
                                    </p:set>
                                    <p:animEffect transition="in" filter="strips(downRight)">
                                      <p:cBhvr>
                                        <p:cTn id="150" dur="300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 name="Picture 34" descr="P:\Privat\04_TVG\Fotos2012\06-RMS\1904161450.jpg"/>
          <p:cNvPicPr>
            <a:picLocks noChangeAspect="1" noChangeArrowheads="1"/>
          </p:cNvPicPr>
          <p:nvPr/>
        </p:nvPicPr>
        <p:blipFill>
          <a:blip r:embed="rId3" cstate="print"/>
          <a:srcRect/>
          <a:stretch>
            <a:fillRect/>
          </a:stretch>
        </p:blipFill>
        <p:spPr bwMode="auto">
          <a:xfrm>
            <a:off x="0" y="0"/>
            <a:ext cx="9141884" cy="6856413"/>
          </a:xfrm>
          <a:prstGeom prst="rect">
            <a:avLst/>
          </a:prstGeom>
          <a:noFill/>
        </p:spPr>
      </p:pic>
      <p:sp>
        <p:nvSpPr>
          <p:cNvPr id="9" name="Rechteck 8"/>
          <p:cNvSpPr/>
          <p:nvPr/>
        </p:nvSpPr>
        <p:spPr>
          <a:xfrm>
            <a:off x="0" y="4156045"/>
            <a:ext cx="9143999" cy="2585323"/>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juni</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Regionalmeisterschaft </a:t>
            </a: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russikon</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grpSp>
        <p:nvGrpSpPr>
          <p:cNvPr id="39" name="Gruppieren 38"/>
          <p:cNvGrpSpPr/>
          <p:nvPr/>
        </p:nvGrpSpPr>
        <p:grpSpPr>
          <a:xfrm>
            <a:off x="-1" y="0"/>
            <a:ext cx="9144001" cy="6856413"/>
            <a:chOff x="-1" y="0"/>
            <a:chExt cx="9144001" cy="6856413"/>
          </a:xfrm>
        </p:grpSpPr>
        <p:pic>
          <p:nvPicPr>
            <p:cNvPr id="1037" name="Picture 13" descr="P:\Privat\04_TVG\Fotos2012\06-RMS\1279398852.jpg"/>
            <p:cNvPicPr>
              <a:picLocks noChangeAspect="1" noChangeArrowheads="1"/>
            </p:cNvPicPr>
            <p:nvPr/>
          </p:nvPicPr>
          <p:blipFill>
            <a:blip r:embed="rId4" cstate="print"/>
            <a:srcRect/>
            <a:stretch>
              <a:fillRect/>
            </a:stretch>
          </p:blipFill>
          <p:spPr bwMode="auto">
            <a:xfrm>
              <a:off x="-1" y="2276872"/>
              <a:ext cx="6106055" cy="4579541"/>
            </a:xfrm>
            <a:prstGeom prst="rect">
              <a:avLst/>
            </a:prstGeom>
            <a:noFill/>
          </p:spPr>
        </p:pic>
        <p:pic>
          <p:nvPicPr>
            <p:cNvPr id="1045" name="Picture 21" descr="P:\Privat\04_TVG\Fotos2012\06-RMS\1422827575.jpg"/>
            <p:cNvPicPr>
              <a:picLocks noChangeAspect="1" noChangeArrowheads="1"/>
            </p:cNvPicPr>
            <p:nvPr/>
          </p:nvPicPr>
          <p:blipFill>
            <a:blip r:embed="rId5" cstate="print"/>
            <a:srcRect/>
            <a:stretch>
              <a:fillRect/>
            </a:stretch>
          </p:blipFill>
          <p:spPr bwMode="auto">
            <a:xfrm>
              <a:off x="3899925" y="0"/>
              <a:ext cx="5244075" cy="3933056"/>
            </a:xfrm>
            <a:prstGeom prst="rect">
              <a:avLst/>
            </a:prstGeom>
            <a:noFill/>
          </p:spPr>
        </p:pic>
      </p:grpSp>
      <p:grpSp>
        <p:nvGrpSpPr>
          <p:cNvPr id="40" name="Gruppieren 39"/>
          <p:cNvGrpSpPr/>
          <p:nvPr/>
        </p:nvGrpSpPr>
        <p:grpSpPr>
          <a:xfrm>
            <a:off x="0" y="0"/>
            <a:ext cx="9144000" cy="6858000"/>
            <a:chOff x="0" y="0"/>
            <a:chExt cx="9144000" cy="6858000"/>
          </a:xfrm>
        </p:grpSpPr>
        <p:pic>
          <p:nvPicPr>
            <p:cNvPr id="1031" name="Picture 7" descr="P:\Privat\04_TVG\Fotos2012\06-RMS\1038445281.jpg"/>
            <p:cNvPicPr>
              <a:picLocks noChangeAspect="1" noChangeArrowheads="1"/>
            </p:cNvPicPr>
            <p:nvPr/>
          </p:nvPicPr>
          <p:blipFill>
            <a:blip r:embed="rId6" cstate="print"/>
            <a:srcRect/>
            <a:stretch>
              <a:fillRect/>
            </a:stretch>
          </p:blipFill>
          <p:spPr bwMode="auto">
            <a:xfrm>
              <a:off x="0" y="0"/>
              <a:ext cx="6084888" cy="4563666"/>
            </a:xfrm>
            <a:prstGeom prst="rect">
              <a:avLst/>
            </a:prstGeom>
            <a:noFill/>
          </p:spPr>
        </p:pic>
        <p:pic>
          <p:nvPicPr>
            <p:cNvPr id="1053" name="Picture 29" descr="P:\Privat\04_TVG\Fotos2012\06-RMS\1697857998.jpg"/>
            <p:cNvPicPr>
              <a:picLocks noChangeAspect="1" noChangeArrowheads="1"/>
            </p:cNvPicPr>
            <p:nvPr/>
          </p:nvPicPr>
          <p:blipFill>
            <a:blip r:embed="rId7" cstate="print"/>
            <a:srcRect/>
            <a:stretch>
              <a:fillRect/>
            </a:stretch>
          </p:blipFill>
          <p:spPr bwMode="auto">
            <a:xfrm>
              <a:off x="4572000" y="3429000"/>
              <a:ext cx="4572000" cy="3429000"/>
            </a:xfrm>
            <a:prstGeom prst="rect">
              <a:avLst/>
            </a:prstGeom>
            <a:noFill/>
          </p:spPr>
        </p:pic>
      </p:grpSp>
      <p:grpSp>
        <p:nvGrpSpPr>
          <p:cNvPr id="41" name="Gruppieren 40"/>
          <p:cNvGrpSpPr/>
          <p:nvPr/>
        </p:nvGrpSpPr>
        <p:grpSpPr>
          <a:xfrm>
            <a:off x="0" y="0"/>
            <a:ext cx="9144000" cy="6856413"/>
            <a:chOff x="0" y="0"/>
            <a:chExt cx="9144000" cy="6856413"/>
          </a:xfrm>
        </p:grpSpPr>
        <p:pic>
          <p:nvPicPr>
            <p:cNvPr id="1055" name="Picture 31" descr="P:\Privat\04_TVG\Fotos2012\06-RMS\1782234494.jpg"/>
            <p:cNvPicPr>
              <a:picLocks noChangeAspect="1" noChangeArrowheads="1"/>
            </p:cNvPicPr>
            <p:nvPr/>
          </p:nvPicPr>
          <p:blipFill>
            <a:blip r:embed="rId8" cstate="print"/>
            <a:srcRect/>
            <a:stretch>
              <a:fillRect/>
            </a:stretch>
          </p:blipFill>
          <p:spPr bwMode="auto">
            <a:xfrm>
              <a:off x="3035829" y="0"/>
              <a:ext cx="6108171" cy="4581128"/>
            </a:xfrm>
            <a:prstGeom prst="rect">
              <a:avLst/>
            </a:prstGeom>
            <a:noFill/>
          </p:spPr>
        </p:pic>
        <p:pic>
          <p:nvPicPr>
            <p:cNvPr id="1051" name="Picture 27" descr="P:\Privat\04_TVG\Fotos2012\06-RMS\1631817278.jpg"/>
            <p:cNvPicPr>
              <a:picLocks noChangeAspect="1" noChangeArrowheads="1"/>
            </p:cNvPicPr>
            <p:nvPr/>
          </p:nvPicPr>
          <p:blipFill>
            <a:blip r:embed="rId9" cstate="print"/>
            <a:srcRect/>
            <a:stretch>
              <a:fillRect/>
            </a:stretch>
          </p:blipFill>
          <p:spPr bwMode="auto">
            <a:xfrm>
              <a:off x="0" y="3427413"/>
              <a:ext cx="4572000" cy="3429000"/>
            </a:xfrm>
            <a:prstGeom prst="rect">
              <a:avLst/>
            </a:prstGeom>
            <a:noFill/>
          </p:spPr>
        </p:pic>
      </p:grpSp>
      <p:pic>
        <p:nvPicPr>
          <p:cNvPr id="1035" name="Picture 11" descr="P:\Privat\04_TVG\Fotos2012\06-RMS\1135539630.jpg"/>
          <p:cNvPicPr>
            <a:picLocks noChangeAspect="1" noChangeArrowheads="1"/>
          </p:cNvPicPr>
          <p:nvPr/>
        </p:nvPicPr>
        <p:blipFill>
          <a:blip r:embed="rId10" cstate="print"/>
          <a:srcRect/>
          <a:stretch>
            <a:fillRect/>
          </a:stretch>
        </p:blipFill>
        <p:spPr bwMode="auto">
          <a:xfrm>
            <a:off x="0" y="0"/>
            <a:ext cx="9144000" cy="6858000"/>
          </a:xfrm>
          <a:prstGeom prst="rect">
            <a:avLst/>
          </a:prstGeom>
          <a:noFill/>
        </p:spPr>
      </p:pic>
      <p:grpSp>
        <p:nvGrpSpPr>
          <p:cNvPr id="42" name="Gruppieren 41"/>
          <p:cNvGrpSpPr/>
          <p:nvPr/>
        </p:nvGrpSpPr>
        <p:grpSpPr>
          <a:xfrm>
            <a:off x="0" y="-7673"/>
            <a:ext cx="9144000" cy="6865673"/>
            <a:chOff x="0" y="-7673"/>
            <a:chExt cx="9144000" cy="6865673"/>
          </a:xfrm>
        </p:grpSpPr>
        <p:pic>
          <p:nvPicPr>
            <p:cNvPr id="1049" name="Picture 25" descr="P:\Privat\04_TVG\Fotos2012\06-RMS\1617850282.jpg"/>
            <p:cNvPicPr>
              <a:picLocks noChangeAspect="1" noChangeArrowheads="1"/>
            </p:cNvPicPr>
            <p:nvPr/>
          </p:nvPicPr>
          <p:blipFill>
            <a:blip r:embed="rId11" cstate="print"/>
            <a:srcRect l="18907" r="21671"/>
            <a:stretch>
              <a:fillRect/>
            </a:stretch>
          </p:blipFill>
          <p:spPr bwMode="auto">
            <a:xfrm>
              <a:off x="6084888" y="-7673"/>
              <a:ext cx="3059112" cy="68640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2" name="Picture 28" descr="P:\Privat\04_TVG\Fotos2012\06-RMS\1668887198.jpg"/>
            <p:cNvPicPr>
              <a:picLocks noChangeAspect="1" noChangeArrowheads="1"/>
            </p:cNvPicPr>
            <p:nvPr/>
          </p:nvPicPr>
          <p:blipFill>
            <a:blip r:embed="rId12" cstate="print"/>
            <a:srcRect l="21005" r="20035"/>
            <a:stretch>
              <a:fillRect/>
            </a:stretch>
          </p:blipFill>
          <p:spPr bwMode="auto">
            <a:xfrm>
              <a:off x="3044974" y="1587"/>
              <a:ext cx="3031976" cy="68564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9" name="Picture 35" descr="P:\Privat\04_TVG\Fotos2012\06-RMS\1908457059.jpg"/>
            <p:cNvPicPr>
              <a:picLocks noChangeAspect="1" noChangeArrowheads="1"/>
            </p:cNvPicPr>
            <p:nvPr/>
          </p:nvPicPr>
          <p:blipFill>
            <a:blip r:embed="rId13" cstate="print"/>
            <a:srcRect l="22385" r="18802"/>
            <a:stretch>
              <a:fillRect/>
            </a:stretch>
          </p:blipFill>
          <p:spPr bwMode="auto">
            <a:xfrm>
              <a:off x="0" y="1587"/>
              <a:ext cx="3067050" cy="68564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pic>
        <p:nvPicPr>
          <p:cNvPr id="1029" name="Picture 5" descr="P:\Privat\04_TVG\Fotos2012\06-RMS\1018261244.jpg"/>
          <p:cNvPicPr>
            <a:picLocks noChangeAspect="1" noChangeArrowheads="1"/>
          </p:cNvPicPr>
          <p:nvPr/>
        </p:nvPicPr>
        <p:blipFill>
          <a:blip r:embed="rId14" cstate="print"/>
          <a:srcRect/>
          <a:stretch>
            <a:fillRect/>
          </a:stretch>
        </p:blipFill>
        <p:spPr bwMode="auto">
          <a:xfrm>
            <a:off x="107504" y="116632"/>
            <a:ext cx="8796470" cy="6597353"/>
          </a:xfrm>
          <a:prstGeom prst="round2DiagRect">
            <a:avLst>
              <a:gd name="adj1" fmla="val 21533"/>
              <a:gd name="adj2" fmla="val 0"/>
            </a:avLst>
          </a:prstGeom>
          <a:ln w="88900" cap="sq">
            <a:solidFill>
              <a:srgbClr val="FFFFFF"/>
            </a:solidFill>
            <a:miter lim="800000"/>
          </a:ln>
          <a:effectLst>
            <a:outerShdw blurRad="254000" algn="tl" rotWithShape="0">
              <a:srgbClr val="000000">
                <a:alpha val="43000"/>
              </a:srgbClr>
            </a:outerShdw>
          </a:effectLst>
        </p:spPr>
      </p:pic>
      <p:pic>
        <p:nvPicPr>
          <p:cNvPr id="1041" name="Picture 17" descr="P:\Privat\04_TVG\Fotos2012\06-RMS\1405958537.jpg"/>
          <p:cNvPicPr>
            <a:picLocks noChangeAspect="1" noChangeArrowheads="1"/>
          </p:cNvPicPr>
          <p:nvPr/>
        </p:nvPicPr>
        <p:blipFill>
          <a:blip r:embed="rId15" cstate="print"/>
          <a:srcRect/>
          <a:stretch>
            <a:fillRect/>
          </a:stretch>
        </p:blipFill>
        <p:spPr bwMode="auto">
          <a:xfrm>
            <a:off x="0" y="0"/>
            <a:ext cx="9143999" cy="6858000"/>
          </a:xfrm>
          <a:prstGeom prst="rect">
            <a:avLst/>
          </a:prstGeom>
          <a:noFill/>
        </p:spPr>
      </p:pic>
      <p:pic>
        <p:nvPicPr>
          <p:cNvPr id="1057" name="Picture 33" descr="P:\Privat\04_TVG\Fotos2012\06-RMS\1843385127.jpg"/>
          <p:cNvPicPr>
            <a:picLocks noChangeAspect="1" noChangeArrowheads="1"/>
          </p:cNvPicPr>
          <p:nvPr/>
        </p:nvPicPr>
        <p:blipFill>
          <a:blip r:embed="rId16" cstate="print"/>
          <a:srcRect l="22826" r="33090"/>
          <a:stretch>
            <a:fillRect/>
          </a:stretch>
        </p:blipFill>
        <p:spPr bwMode="auto">
          <a:xfrm>
            <a:off x="0" y="3429000"/>
            <a:ext cx="2015505" cy="3429000"/>
          </a:xfrm>
          <a:prstGeom prst="rect">
            <a:avLst/>
          </a:prstGeom>
          <a:noFill/>
        </p:spPr>
      </p:pic>
      <p:pic>
        <p:nvPicPr>
          <p:cNvPr id="1054" name="Picture 30" descr="P:\Privat\04_TVG\Fotos2012\06-RMS\1730702094.jpg"/>
          <p:cNvPicPr>
            <a:picLocks noChangeAspect="1" noChangeArrowheads="1"/>
          </p:cNvPicPr>
          <p:nvPr/>
        </p:nvPicPr>
        <p:blipFill>
          <a:blip r:embed="rId17" cstate="print"/>
          <a:srcRect r="13201"/>
          <a:stretch>
            <a:fillRect/>
          </a:stretch>
        </p:blipFill>
        <p:spPr bwMode="auto">
          <a:xfrm>
            <a:off x="2051720" y="3429001"/>
            <a:ext cx="2232248" cy="3429000"/>
          </a:xfrm>
          <a:prstGeom prst="rect">
            <a:avLst/>
          </a:prstGeom>
          <a:noFill/>
        </p:spPr>
      </p:pic>
      <p:pic>
        <p:nvPicPr>
          <p:cNvPr id="1032" name="Picture 8" descr="P:\Privat\04_TVG\Fotos2012\06-RMS\1106739146.jpg"/>
          <p:cNvPicPr>
            <a:picLocks noChangeAspect="1" noChangeArrowheads="1"/>
          </p:cNvPicPr>
          <p:nvPr/>
        </p:nvPicPr>
        <p:blipFill>
          <a:blip r:embed="rId18" cstate="print"/>
          <a:srcRect r="11111"/>
          <a:stretch>
            <a:fillRect/>
          </a:stretch>
        </p:blipFill>
        <p:spPr bwMode="auto">
          <a:xfrm>
            <a:off x="4283968" y="3401616"/>
            <a:ext cx="2304256" cy="3456384"/>
          </a:xfrm>
          <a:prstGeom prst="rect">
            <a:avLst/>
          </a:prstGeom>
          <a:noFill/>
        </p:spPr>
      </p:pic>
      <p:pic>
        <p:nvPicPr>
          <p:cNvPr id="1034" name="Picture 10" descr="P:\Privat\04_TVG\Fotos2012\06-RMS\1134328287.jpg"/>
          <p:cNvPicPr>
            <a:picLocks noChangeAspect="1" noChangeArrowheads="1"/>
          </p:cNvPicPr>
          <p:nvPr/>
        </p:nvPicPr>
        <p:blipFill>
          <a:blip r:embed="rId19" cstate="print"/>
          <a:srcRect/>
          <a:stretch>
            <a:fillRect/>
          </a:stretch>
        </p:blipFill>
        <p:spPr bwMode="auto">
          <a:xfrm>
            <a:off x="6573440" y="3429000"/>
            <a:ext cx="2570560" cy="3427413"/>
          </a:xfrm>
          <a:prstGeom prst="rect">
            <a:avLst/>
          </a:prstGeom>
          <a:noFill/>
        </p:spPr>
      </p:pic>
      <p:pic>
        <p:nvPicPr>
          <p:cNvPr id="1028" name="Picture 4" descr="P:\Privat\04_TVG\Fotos2012\06-RMS\2093106987.jpg"/>
          <p:cNvPicPr>
            <a:picLocks noChangeAspect="1" noChangeArrowheads="1"/>
          </p:cNvPicPr>
          <p:nvPr/>
        </p:nvPicPr>
        <p:blipFill>
          <a:blip r:embed="rId20" cstate="print"/>
          <a:srcRect/>
          <a:stretch>
            <a:fillRect/>
          </a:stretch>
        </p:blipFill>
        <p:spPr bwMode="auto">
          <a:xfrm>
            <a:off x="0" y="0"/>
            <a:ext cx="4572000" cy="3429000"/>
          </a:xfrm>
          <a:prstGeom prst="rect">
            <a:avLst/>
          </a:prstGeom>
          <a:noFill/>
        </p:spPr>
      </p:pic>
      <p:pic>
        <p:nvPicPr>
          <p:cNvPr id="1044" name="Picture 20" descr="P:\Privat\04_TVG\Fotos2012\06-RMS\1417060516.jpg"/>
          <p:cNvPicPr>
            <a:picLocks noChangeAspect="1" noChangeArrowheads="1"/>
          </p:cNvPicPr>
          <p:nvPr/>
        </p:nvPicPr>
        <p:blipFill>
          <a:blip r:embed="rId21" cstate="print"/>
          <a:srcRect/>
          <a:stretch>
            <a:fillRect/>
          </a:stretch>
        </p:blipFill>
        <p:spPr bwMode="auto">
          <a:xfrm>
            <a:off x="4570413" y="0"/>
            <a:ext cx="4572000" cy="3429000"/>
          </a:xfrm>
          <a:prstGeom prst="rect">
            <a:avLst/>
          </a:prstGeom>
          <a:noFill/>
        </p:spPr>
      </p:pic>
      <p:pic>
        <p:nvPicPr>
          <p:cNvPr id="1026" name="Picture 2" descr="P:\Privat\04_TVG\Fotos2012\06-RMS\1983536031.jpg"/>
          <p:cNvPicPr>
            <a:picLocks noChangeAspect="1" noChangeArrowheads="1"/>
          </p:cNvPicPr>
          <p:nvPr/>
        </p:nvPicPr>
        <p:blipFill>
          <a:blip r:embed="rId22" cstate="print"/>
          <a:srcRect/>
          <a:stretch>
            <a:fillRect/>
          </a:stretch>
        </p:blipFill>
        <p:spPr bwMode="auto">
          <a:xfrm>
            <a:off x="-1" y="-396"/>
            <a:ext cx="9142413" cy="6856810"/>
          </a:xfrm>
          <a:prstGeom prst="rect">
            <a:avLst/>
          </a:prstGeom>
          <a:noFill/>
        </p:spPr>
      </p:pic>
      <p:pic>
        <p:nvPicPr>
          <p:cNvPr id="1042" name="Picture 18" descr="P:\Privat\04_TVG\Fotos2012\06-RMS\1408061386.jpg"/>
          <p:cNvPicPr>
            <a:picLocks noChangeAspect="1" noChangeArrowheads="1"/>
          </p:cNvPicPr>
          <p:nvPr/>
        </p:nvPicPr>
        <p:blipFill>
          <a:blip r:embed="rId23" cstate="print"/>
          <a:srcRect/>
          <a:stretch>
            <a:fillRect/>
          </a:stretch>
        </p:blipFill>
        <p:spPr bwMode="auto">
          <a:xfrm>
            <a:off x="-1" y="-1"/>
            <a:ext cx="3059114" cy="2294335"/>
          </a:xfrm>
          <a:prstGeom prst="rect">
            <a:avLst/>
          </a:prstGeom>
          <a:noFill/>
        </p:spPr>
      </p:pic>
      <p:pic>
        <p:nvPicPr>
          <p:cNvPr id="1047" name="Picture 23" descr="P:\Privat\04_TVG\Fotos2012\06-RMS\1567924570.jpg"/>
          <p:cNvPicPr>
            <a:picLocks noChangeAspect="1" noChangeArrowheads="1"/>
          </p:cNvPicPr>
          <p:nvPr/>
        </p:nvPicPr>
        <p:blipFill>
          <a:blip r:embed="rId24" cstate="print"/>
          <a:srcRect/>
          <a:stretch>
            <a:fillRect/>
          </a:stretch>
        </p:blipFill>
        <p:spPr bwMode="auto">
          <a:xfrm>
            <a:off x="-1" y="2204864"/>
            <a:ext cx="3072341" cy="2304256"/>
          </a:xfrm>
          <a:prstGeom prst="rect">
            <a:avLst/>
          </a:prstGeom>
          <a:noFill/>
        </p:spPr>
      </p:pic>
      <p:pic>
        <p:nvPicPr>
          <p:cNvPr id="1056" name="Picture 32" descr="P:\Privat\04_TVG\Fotos2012\06-RMS\1802498611.jpg"/>
          <p:cNvPicPr>
            <a:picLocks noChangeAspect="1" noChangeArrowheads="1"/>
          </p:cNvPicPr>
          <p:nvPr/>
        </p:nvPicPr>
        <p:blipFill>
          <a:blip r:embed="rId25" cstate="print"/>
          <a:srcRect/>
          <a:stretch>
            <a:fillRect/>
          </a:stretch>
        </p:blipFill>
        <p:spPr bwMode="auto">
          <a:xfrm>
            <a:off x="0" y="4509119"/>
            <a:ext cx="3059113" cy="2347293"/>
          </a:xfrm>
          <a:prstGeom prst="rect">
            <a:avLst/>
          </a:prstGeom>
          <a:noFill/>
        </p:spPr>
      </p:pic>
      <p:pic>
        <p:nvPicPr>
          <p:cNvPr id="1060" name="Picture 36" descr="P:\Privat\04_TVG\Fotos2012\06-RMS\1963340125.jpg"/>
          <p:cNvPicPr>
            <a:picLocks noChangeAspect="1" noChangeArrowheads="1"/>
          </p:cNvPicPr>
          <p:nvPr/>
        </p:nvPicPr>
        <p:blipFill>
          <a:blip r:embed="rId26" cstate="print"/>
          <a:srcRect/>
          <a:stretch>
            <a:fillRect/>
          </a:stretch>
        </p:blipFill>
        <p:spPr bwMode="auto">
          <a:xfrm>
            <a:off x="3059112" y="-1"/>
            <a:ext cx="3025775" cy="2204865"/>
          </a:xfrm>
          <a:prstGeom prst="rect">
            <a:avLst/>
          </a:prstGeom>
          <a:noFill/>
        </p:spPr>
      </p:pic>
      <p:pic>
        <p:nvPicPr>
          <p:cNvPr id="1038" name="Picture 14" descr="P:\Privat\04_TVG\Fotos2012\06-RMS\1295146726.jpg"/>
          <p:cNvPicPr>
            <a:picLocks noChangeAspect="1" noChangeArrowheads="1"/>
          </p:cNvPicPr>
          <p:nvPr/>
        </p:nvPicPr>
        <p:blipFill>
          <a:blip r:embed="rId27" cstate="print"/>
          <a:srcRect/>
          <a:stretch>
            <a:fillRect/>
          </a:stretch>
        </p:blipFill>
        <p:spPr bwMode="auto">
          <a:xfrm>
            <a:off x="6051213" y="0"/>
            <a:ext cx="3131840" cy="2204864"/>
          </a:xfrm>
          <a:prstGeom prst="rect">
            <a:avLst/>
          </a:prstGeom>
          <a:noFill/>
        </p:spPr>
      </p:pic>
      <p:pic>
        <p:nvPicPr>
          <p:cNvPr id="1027" name="Picture 3" descr="P:\Privat\04_TVG\Fotos2012\06-RMS\2062500281.jpg"/>
          <p:cNvPicPr>
            <a:picLocks noChangeAspect="1" noChangeArrowheads="1"/>
          </p:cNvPicPr>
          <p:nvPr/>
        </p:nvPicPr>
        <p:blipFill>
          <a:blip r:embed="rId28" cstate="print"/>
          <a:srcRect/>
          <a:stretch>
            <a:fillRect/>
          </a:stretch>
        </p:blipFill>
        <p:spPr bwMode="auto">
          <a:xfrm>
            <a:off x="5654148" y="2204865"/>
            <a:ext cx="3489852" cy="4653136"/>
          </a:xfrm>
          <a:prstGeom prst="rect">
            <a:avLst/>
          </a:prstGeom>
          <a:noFill/>
        </p:spPr>
      </p:pic>
      <p:pic>
        <p:nvPicPr>
          <p:cNvPr id="1040" name="Picture 16" descr="P:\Privat\04_TVG\Fotos2012\06-RMS\1400282589.jpg"/>
          <p:cNvPicPr>
            <a:picLocks noChangeAspect="1" noChangeArrowheads="1"/>
          </p:cNvPicPr>
          <p:nvPr/>
        </p:nvPicPr>
        <p:blipFill>
          <a:blip r:embed="rId29" cstate="print"/>
          <a:srcRect/>
          <a:stretch>
            <a:fillRect/>
          </a:stretch>
        </p:blipFill>
        <p:spPr bwMode="auto">
          <a:xfrm>
            <a:off x="0" y="-1"/>
            <a:ext cx="9141884" cy="6856413"/>
          </a:xfrm>
          <a:prstGeom prst="rect">
            <a:avLst/>
          </a:prstGeom>
          <a:noFill/>
        </p:spPr>
      </p:pic>
      <p:pic>
        <p:nvPicPr>
          <p:cNvPr id="1061" name="Picture 37" descr="P:\Privat\04_TVG\Fotos2012\06-RMS\1973491503.jpg"/>
          <p:cNvPicPr>
            <a:picLocks noChangeAspect="1" noChangeArrowheads="1"/>
          </p:cNvPicPr>
          <p:nvPr/>
        </p:nvPicPr>
        <p:blipFill>
          <a:blip r:embed="rId30" cstate="print"/>
          <a:srcRect/>
          <a:stretch>
            <a:fillRect/>
          </a:stretch>
        </p:blipFill>
        <p:spPr bwMode="auto">
          <a:xfrm>
            <a:off x="247332" y="3396889"/>
            <a:ext cx="4612699" cy="3459524"/>
          </a:xfrm>
          <a:prstGeom prst="rect">
            <a:avLst/>
          </a:prstGeom>
          <a:noFill/>
        </p:spPr>
      </p:pic>
      <p:pic>
        <p:nvPicPr>
          <p:cNvPr id="1043" name="Picture 19" descr="P:\Privat\04_TVG\Fotos2012\06-RMS\1413134189.jpg"/>
          <p:cNvPicPr>
            <a:picLocks noChangeAspect="1" noChangeArrowheads="1"/>
          </p:cNvPicPr>
          <p:nvPr/>
        </p:nvPicPr>
        <p:blipFill>
          <a:blip r:embed="rId31" cstate="print"/>
          <a:srcRect/>
          <a:stretch>
            <a:fillRect/>
          </a:stretch>
        </p:blipFill>
        <p:spPr bwMode="auto">
          <a:xfrm>
            <a:off x="4572529" y="3429000"/>
            <a:ext cx="4569884" cy="3427413"/>
          </a:xfrm>
          <a:prstGeom prst="rect">
            <a:avLst/>
          </a:prstGeom>
          <a:noFill/>
        </p:spPr>
      </p:pic>
      <p:pic>
        <p:nvPicPr>
          <p:cNvPr id="1036" name="Picture 12" descr="P:\Privat\04_TVG\Fotos2012\06-RMS\1136571024.jpg"/>
          <p:cNvPicPr>
            <a:picLocks noChangeAspect="1" noChangeArrowheads="1"/>
          </p:cNvPicPr>
          <p:nvPr/>
        </p:nvPicPr>
        <p:blipFill>
          <a:blip r:embed="rId32" cstate="print"/>
          <a:srcRect/>
          <a:stretch>
            <a:fillRect/>
          </a:stretch>
        </p:blipFill>
        <p:spPr bwMode="auto">
          <a:xfrm>
            <a:off x="0" y="0"/>
            <a:ext cx="4572000" cy="3429000"/>
          </a:xfrm>
          <a:prstGeom prst="rect">
            <a:avLst/>
          </a:prstGeom>
          <a:noFill/>
        </p:spPr>
      </p:pic>
      <p:pic>
        <p:nvPicPr>
          <p:cNvPr id="1033" name="Picture 9" descr="P:\Privat\04_TVG\Fotos2012\06-RMS\1121965274.jpg"/>
          <p:cNvPicPr>
            <a:picLocks noChangeAspect="1" noChangeArrowheads="1"/>
          </p:cNvPicPr>
          <p:nvPr/>
        </p:nvPicPr>
        <p:blipFill>
          <a:blip r:embed="rId33" cstate="print"/>
          <a:srcRect/>
          <a:stretch>
            <a:fillRect/>
          </a:stretch>
        </p:blipFill>
        <p:spPr bwMode="auto">
          <a:xfrm>
            <a:off x="4570413" y="0"/>
            <a:ext cx="4572000" cy="3429000"/>
          </a:xfrm>
          <a:prstGeom prst="rect">
            <a:avLst/>
          </a:prstGeom>
          <a:noFill/>
        </p:spPr>
      </p:pic>
      <p:pic>
        <p:nvPicPr>
          <p:cNvPr id="1030" name="Picture 6" descr="P:\Privat\04_TVG\Fotos2012\06-RMS\1035812997.jpg"/>
          <p:cNvPicPr>
            <a:picLocks noChangeAspect="1" noChangeArrowheads="1"/>
          </p:cNvPicPr>
          <p:nvPr/>
        </p:nvPicPr>
        <p:blipFill>
          <a:blip r:embed="rId34" cstate="print"/>
          <a:srcRect/>
          <a:stretch>
            <a:fillRect/>
          </a:stretch>
        </p:blipFill>
        <p:spPr bwMode="auto">
          <a:xfrm>
            <a:off x="-1" y="-11740"/>
            <a:ext cx="9142413" cy="6856810"/>
          </a:xfrm>
          <a:prstGeom prst="rect">
            <a:avLst/>
          </a:prstGeom>
          <a:noFill/>
        </p:spPr>
      </p:pic>
      <p:pic>
        <p:nvPicPr>
          <p:cNvPr id="1048" name="Picture 24" descr="P:\Privat\04_TVG\Fotos2012\06-RMS\1592013622.jpg"/>
          <p:cNvPicPr>
            <a:picLocks noChangeAspect="1" noChangeArrowheads="1"/>
          </p:cNvPicPr>
          <p:nvPr/>
        </p:nvPicPr>
        <p:blipFill>
          <a:blip r:embed="rId35" cstate="print"/>
          <a:srcRect/>
          <a:stretch>
            <a:fillRect/>
          </a:stretch>
        </p:blipFill>
        <p:spPr bwMode="auto">
          <a:xfrm>
            <a:off x="-1" y="0"/>
            <a:ext cx="9142413" cy="6856810"/>
          </a:xfrm>
          <a:prstGeom prst="rect">
            <a:avLst/>
          </a:prstGeom>
          <a:noFill/>
        </p:spPr>
      </p:pic>
      <p:pic>
        <p:nvPicPr>
          <p:cNvPr id="43" name="DJ Antoine - Ma Cherie.mp3">
            <a:hlinkClick r:id="" action="ppaction://media"/>
          </p:cNvPr>
          <p:cNvPicPr>
            <a:picLocks noRot="1" noChangeAspect="1"/>
          </p:cNvPicPr>
          <p:nvPr>
            <a:audioFile r:link="rId1"/>
          </p:nvPr>
        </p:nvPicPr>
        <p:blipFill>
          <a:blip r:embed="rId36" cstate="print"/>
          <a:stretch>
            <a:fillRect/>
          </a:stretch>
        </p:blipFill>
        <p:spPr>
          <a:xfrm>
            <a:off x="9612560" y="4581128"/>
            <a:ext cx="304800" cy="304800"/>
          </a:xfrm>
          <a:prstGeom prst="rect">
            <a:avLst/>
          </a:prstGeom>
        </p:spPr>
      </p:pic>
    </p:spTree>
  </p:cSld>
  <p:clrMapOvr>
    <a:masterClrMapping/>
  </p:clrMapOvr>
  <p:transition advTm="7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1500"/>
                                  </p:stCondLst>
                                  <p:childTnLst>
                                    <p:set>
                                      <p:cBhvr>
                                        <p:cTn id="6" dur="1" fill="hold">
                                          <p:stCondLst>
                                            <p:cond delay="0"/>
                                          </p:stCondLst>
                                        </p:cTn>
                                        <p:tgtEl>
                                          <p:spTgt spid="1058"/>
                                        </p:tgtEl>
                                        <p:attrNameLst>
                                          <p:attrName>style.visibility</p:attrName>
                                        </p:attrNameLst>
                                      </p:cBhvr>
                                      <p:to>
                                        <p:strVal val="visible"/>
                                      </p:to>
                                    </p:set>
                                    <p:animEffect transition="in" filter="blinds(vertical)">
                                      <p:cBhvr>
                                        <p:cTn id="7" dur="5000"/>
                                        <p:tgtEl>
                                          <p:spTgt spid="1058"/>
                                        </p:tgtEl>
                                      </p:cBhvr>
                                    </p:animEffect>
                                  </p:childTnLst>
                                </p:cTn>
                              </p:par>
                              <p:par>
                                <p:cTn id="8" presetID="1" presetClass="mediacall" presetSubtype="0" fill="hold" nodeType="withEffect">
                                  <p:stCondLst>
                                    <p:cond delay="0"/>
                                  </p:stCondLst>
                                  <p:childTnLst>
                                    <p:cmd type="call" cmd="playFrom(0.0)">
                                      <p:cBhvr>
                                        <p:cTn id="9" dur="1" fill="hold"/>
                                        <p:tgtEl>
                                          <p:spTgt spid="43"/>
                                        </p:tgtEl>
                                      </p:cBhvr>
                                    </p:cmd>
                                  </p:childTnLst>
                                </p:cTn>
                              </p:par>
                            </p:childTnLst>
                          </p:cTn>
                        </p:par>
                        <p:par>
                          <p:cTn id="10" fill="hold">
                            <p:stCondLst>
                              <p:cond delay="6500"/>
                            </p:stCondLst>
                            <p:childTnLst>
                              <p:par>
                                <p:cTn id="11" presetID="55" presetClass="entr" presetSubtype="0" fill="hold" nodeType="afterEffect">
                                  <p:stCondLst>
                                    <p:cond delay="5000"/>
                                  </p:stCondLst>
                                  <p:childTnLst>
                                    <p:set>
                                      <p:cBhvr>
                                        <p:cTn id="12" dur="1" fill="hold">
                                          <p:stCondLst>
                                            <p:cond delay="0"/>
                                          </p:stCondLst>
                                        </p:cTn>
                                        <p:tgtEl>
                                          <p:spTgt spid="39"/>
                                        </p:tgtEl>
                                        <p:attrNameLst>
                                          <p:attrName>style.visibility</p:attrName>
                                        </p:attrNameLst>
                                      </p:cBhvr>
                                      <p:to>
                                        <p:strVal val="visible"/>
                                      </p:to>
                                    </p:set>
                                    <p:anim calcmode="lin" valueType="num">
                                      <p:cBhvr>
                                        <p:cTn id="13" dur="2000" fill="hold"/>
                                        <p:tgtEl>
                                          <p:spTgt spid="39"/>
                                        </p:tgtEl>
                                        <p:attrNameLst>
                                          <p:attrName>ppt_w</p:attrName>
                                        </p:attrNameLst>
                                      </p:cBhvr>
                                      <p:tavLst>
                                        <p:tav tm="0">
                                          <p:val>
                                            <p:strVal val="#ppt_w*0.70"/>
                                          </p:val>
                                        </p:tav>
                                        <p:tav tm="100000">
                                          <p:val>
                                            <p:strVal val="#ppt_w"/>
                                          </p:val>
                                        </p:tav>
                                      </p:tavLst>
                                    </p:anim>
                                    <p:anim calcmode="lin" valueType="num">
                                      <p:cBhvr>
                                        <p:cTn id="14" dur="2000" fill="hold"/>
                                        <p:tgtEl>
                                          <p:spTgt spid="39"/>
                                        </p:tgtEl>
                                        <p:attrNameLst>
                                          <p:attrName>ppt_h</p:attrName>
                                        </p:attrNameLst>
                                      </p:cBhvr>
                                      <p:tavLst>
                                        <p:tav tm="0">
                                          <p:val>
                                            <p:strVal val="#ppt_h"/>
                                          </p:val>
                                        </p:tav>
                                        <p:tav tm="100000">
                                          <p:val>
                                            <p:strVal val="#ppt_h"/>
                                          </p:val>
                                        </p:tav>
                                      </p:tavLst>
                                    </p:anim>
                                    <p:animEffect transition="in" filter="fade">
                                      <p:cBhvr>
                                        <p:cTn id="15" dur="2000"/>
                                        <p:tgtEl>
                                          <p:spTgt spid="39"/>
                                        </p:tgtEl>
                                      </p:cBhvr>
                                    </p:animEffect>
                                  </p:childTnLst>
                                </p:cTn>
                              </p:par>
                            </p:childTnLst>
                          </p:cTn>
                        </p:par>
                        <p:par>
                          <p:cTn id="16" fill="hold">
                            <p:stCondLst>
                              <p:cond delay="13500"/>
                            </p:stCondLst>
                            <p:childTnLst>
                              <p:par>
                                <p:cTn id="17" presetID="55" presetClass="entr" presetSubtype="0" fill="hold" nodeType="afterEffect">
                                  <p:stCondLst>
                                    <p:cond delay="1500"/>
                                  </p:stCondLst>
                                  <p:childTnLst>
                                    <p:set>
                                      <p:cBhvr>
                                        <p:cTn id="18" dur="1" fill="hold">
                                          <p:stCondLst>
                                            <p:cond delay="0"/>
                                          </p:stCondLst>
                                        </p:cTn>
                                        <p:tgtEl>
                                          <p:spTgt spid="40"/>
                                        </p:tgtEl>
                                        <p:attrNameLst>
                                          <p:attrName>style.visibility</p:attrName>
                                        </p:attrNameLst>
                                      </p:cBhvr>
                                      <p:to>
                                        <p:strVal val="visible"/>
                                      </p:to>
                                    </p:set>
                                    <p:anim calcmode="lin" valueType="num">
                                      <p:cBhvr>
                                        <p:cTn id="19" dur="2000" fill="hold"/>
                                        <p:tgtEl>
                                          <p:spTgt spid="40"/>
                                        </p:tgtEl>
                                        <p:attrNameLst>
                                          <p:attrName>ppt_w</p:attrName>
                                        </p:attrNameLst>
                                      </p:cBhvr>
                                      <p:tavLst>
                                        <p:tav tm="0">
                                          <p:val>
                                            <p:strVal val="#ppt_w*0.70"/>
                                          </p:val>
                                        </p:tav>
                                        <p:tav tm="100000">
                                          <p:val>
                                            <p:strVal val="#ppt_w"/>
                                          </p:val>
                                        </p:tav>
                                      </p:tavLst>
                                    </p:anim>
                                    <p:anim calcmode="lin" valueType="num">
                                      <p:cBhvr>
                                        <p:cTn id="20" dur="2000" fill="hold"/>
                                        <p:tgtEl>
                                          <p:spTgt spid="40"/>
                                        </p:tgtEl>
                                        <p:attrNameLst>
                                          <p:attrName>ppt_h</p:attrName>
                                        </p:attrNameLst>
                                      </p:cBhvr>
                                      <p:tavLst>
                                        <p:tav tm="0">
                                          <p:val>
                                            <p:strVal val="#ppt_h"/>
                                          </p:val>
                                        </p:tav>
                                        <p:tav tm="100000">
                                          <p:val>
                                            <p:strVal val="#ppt_h"/>
                                          </p:val>
                                        </p:tav>
                                      </p:tavLst>
                                    </p:anim>
                                    <p:animEffect transition="in" filter="fade">
                                      <p:cBhvr>
                                        <p:cTn id="21" dur="2000"/>
                                        <p:tgtEl>
                                          <p:spTgt spid="40"/>
                                        </p:tgtEl>
                                      </p:cBhvr>
                                    </p:animEffect>
                                  </p:childTnLst>
                                </p:cTn>
                              </p:par>
                            </p:childTnLst>
                          </p:cTn>
                        </p:par>
                        <p:par>
                          <p:cTn id="22" fill="hold">
                            <p:stCondLst>
                              <p:cond delay="17000"/>
                            </p:stCondLst>
                            <p:childTnLst>
                              <p:par>
                                <p:cTn id="23" presetID="55" presetClass="entr" presetSubtype="0" fill="hold" nodeType="afterEffect">
                                  <p:stCondLst>
                                    <p:cond delay="1500"/>
                                  </p:stCondLst>
                                  <p:childTnLst>
                                    <p:set>
                                      <p:cBhvr>
                                        <p:cTn id="24" dur="1" fill="hold">
                                          <p:stCondLst>
                                            <p:cond delay="0"/>
                                          </p:stCondLst>
                                        </p:cTn>
                                        <p:tgtEl>
                                          <p:spTgt spid="41"/>
                                        </p:tgtEl>
                                        <p:attrNameLst>
                                          <p:attrName>style.visibility</p:attrName>
                                        </p:attrNameLst>
                                      </p:cBhvr>
                                      <p:to>
                                        <p:strVal val="visible"/>
                                      </p:to>
                                    </p:set>
                                    <p:anim calcmode="lin" valueType="num">
                                      <p:cBhvr>
                                        <p:cTn id="25" dur="2000" fill="hold"/>
                                        <p:tgtEl>
                                          <p:spTgt spid="41"/>
                                        </p:tgtEl>
                                        <p:attrNameLst>
                                          <p:attrName>ppt_w</p:attrName>
                                        </p:attrNameLst>
                                      </p:cBhvr>
                                      <p:tavLst>
                                        <p:tav tm="0">
                                          <p:val>
                                            <p:strVal val="#ppt_w*0.70"/>
                                          </p:val>
                                        </p:tav>
                                        <p:tav tm="100000">
                                          <p:val>
                                            <p:strVal val="#ppt_w"/>
                                          </p:val>
                                        </p:tav>
                                      </p:tavLst>
                                    </p:anim>
                                    <p:anim calcmode="lin" valueType="num">
                                      <p:cBhvr>
                                        <p:cTn id="26" dur="2000" fill="hold"/>
                                        <p:tgtEl>
                                          <p:spTgt spid="41"/>
                                        </p:tgtEl>
                                        <p:attrNameLst>
                                          <p:attrName>ppt_h</p:attrName>
                                        </p:attrNameLst>
                                      </p:cBhvr>
                                      <p:tavLst>
                                        <p:tav tm="0">
                                          <p:val>
                                            <p:strVal val="#ppt_h"/>
                                          </p:val>
                                        </p:tav>
                                        <p:tav tm="100000">
                                          <p:val>
                                            <p:strVal val="#ppt_h"/>
                                          </p:val>
                                        </p:tav>
                                      </p:tavLst>
                                    </p:anim>
                                    <p:animEffect transition="in" filter="fade">
                                      <p:cBhvr>
                                        <p:cTn id="27" dur="2000"/>
                                        <p:tgtEl>
                                          <p:spTgt spid="41"/>
                                        </p:tgtEl>
                                      </p:cBhvr>
                                    </p:animEffect>
                                  </p:childTnLst>
                                </p:cTn>
                              </p:par>
                            </p:childTnLst>
                          </p:cTn>
                        </p:par>
                        <p:par>
                          <p:cTn id="28" fill="hold">
                            <p:stCondLst>
                              <p:cond delay="20500"/>
                            </p:stCondLst>
                            <p:childTnLst>
                              <p:par>
                                <p:cTn id="29" presetID="22" presetClass="entr" presetSubtype="1" fill="hold" nodeType="afterEffect">
                                  <p:stCondLst>
                                    <p:cond delay="150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2000"/>
                                        <p:tgtEl>
                                          <p:spTgt spid="42"/>
                                        </p:tgtEl>
                                      </p:cBhvr>
                                    </p:animEffect>
                                  </p:childTnLst>
                                </p:cTn>
                              </p:par>
                            </p:childTnLst>
                          </p:cTn>
                        </p:par>
                        <p:par>
                          <p:cTn id="32" fill="hold">
                            <p:stCondLst>
                              <p:cond delay="24000"/>
                            </p:stCondLst>
                            <p:childTnLst>
                              <p:par>
                                <p:cTn id="33" presetID="6" presetClass="entr" presetSubtype="16" fill="hold" nodeType="afterEffect">
                                  <p:stCondLst>
                                    <p:cond delay="0"/>
                                  </p:stCondLst>
                                  <p:childTnLst>
                                    <p:set>
                                      <p:cBhvr>
                                        <p:cTn id="34" dur="1" fill="hold">
                                          <p:stCondLst>
                                            <p:cond delay="0"/>
                                          </p:stCondLst>
                                        </p:cTn>
                                        <p:tgtEl>
                                          <p:spTgt spid="1035"/>
                                        </p:tgtEl>
                                        <p:attrNameLst>
                                          <p:attrName>style.visibility</p:attrName>
                                        </p:attrNameLst>
                                      </p:cBhvr>
                                      <p:to>
                                        <p:strVal val="visible"/>
                                      </p:to>
                                    </p:set>
                                    <p:animEffect transition="in" filter="circle(in)">
                                      <p:cBhvr>
                                        <p:cTn id="35" dur="2000"/>
                                        <p:tgtEl>
                                          <p:spTgt spid="1035"/>
                                        </p:tgtEl>
                                      </p:cBhvr>
                                    </p:animEffect>
                                  </p:childTnLst>
                                </p:cTn>
                              </p:par>
                            </p:childTnLst>
                          </p:cTn>
                        </p:par>
                        <p:par>
                          <p:cTn id="36" fill="hold">
                            <p:stCondLst>
                              <p:cond delay="26000"/>
                            </p:stCondLst>
                            <p:childTnLst>
                              <p:par>
                                <p:cTn id="37" presetID="35" presetClass="entr" presetSubtype="0" fill="hold" nodeType="afterEffect">
                                  <p:stCondLst>
                                    <p:cond delay="1500"/>
                                  </p:stCondLst>
                                  <p:childTnLst>
                                    <p:set>
                                      <p:cBhvr>
                                        <p:cTn id="38" dur="1" fill="hold">
                                          <p:stCondLst>
                                            <p:cond delay="0"/>
                                          </p:stCondLst>
                                        </p:cTn>
                                        <p:tgtEl>
                                          <p:spTgt spid="1029"/>
                                        </p:tgtEl>
                                        <p:attrNameLst>
                                          <p:attrName>style.visibility</p:attrName>
                                        </p:attrNameLst>
                                      </p:cBhvr>
                                      <p:to>
                                        <p:strVal val="visible"/>
                                      </p:to>
                                    </p:set>
                                    <p:animEffect transition="in" filter="fade">
                                      <p:cBhvr>
                                        <p:cTn id="39" dur="2000"/>
                                        <p:tgtEl>
                                          <p:spTgt spid="1029"/>
                                        </p:tgtEl>
                                      </p:cBhvr>
                                    </p:animEffect>
                                    <p:anim calcmode="lin" valueType="num">
                                      <p:cBhvr>
                                        <p:cTn id="40" dur="2000" fill="hold"/>
                                        <p:tgtEl>
                                          <p:spTgt spid="1029"/>
                                        </p:tgtEl>
                                        <p:attrNameLst>
                                          <p:attrName>style.rotation</p:attrName>
                                        </p:attrNameLst>
                                      </p:cBhvr>
                                      <p:tavLst>
                                        <p:tav tm="0">
                                          <p:val>
                                            <p:fltVal val="720"/>
                                          </p:val>
                                        </p:tav>
                                        <p:tav tm="100000">
                                          <p:val>
                                            <p:fltVal val="0"/>
                                          </p:val>
                                        </p:tav>
                                      </p:tavLst>
                                    </p:anim>
                                    <p:anim calcmode="lin" valueType="num">
                                      <p:cBhvr>
                                        <p:cTn id="41" dur="2000" fill="hold"/>
                                        <p:tgtEl>
                                          <p:spTgt spid="1029"/>
                                        </p:tgtEl>
                                        <p:attrNameLst>
                                          <p:attrName>ppt_h</p:attrName>
                                        </p:attrNameLst>
                                      </p:cBhvr>
                                      <p:tavLst>
                                        <p:tav tm="0">
                                          <p:val>
                                            <p:fltVal val="0"/>
                                          </p:val>
                                        </p:tav>
                                        <p:tav tm="100000">
                                          <p:val>
                                            <p:strVal val="#ppt_h"/>
                                          </p:val>
                                        </p:tav>
                                      </p:tavLst>
                                    </p:anim>
                                    <p:anim calcmode="lin" valueType="num">
                                      <p:cBhvr>
                                        <p:cTn id="42" dur="2000" fill="hold"/>
                                        <p:tgtEl>
                                          <p:spTgt spid="1029"/>
                                        </p:tgtEl>
                                        <p:attrNameLst>
                                          <p:attrName>ppt_w</p:attrName>
                                        </p:attrNameLst>
                                      </p:cBhvr>
                                      <p:tavLst>
                                        <p:tav tm="0">
                                          <p:val>
                                            <p:fltVal val="0"/>
                                          </p:val>
                                        </p:tav>
                                        <p:tav tm="100000">
                                          <p:val>
                                            <p:strVal val="#ppt_w"/>
                                          </p:val>
                                        </p:tav>
                                      </p:tavLst>
                                    </p:anim>
                                  </p:childTnLst>
                                </p:cTn>
                              </p:par>
                            </p:childTnLst>
                          </p:cTn>
                        </p:par>
                        <p:par>
                          <p:cTn id="43" fill="hold">
                            <p:stCondLst>
                              <p:cond delay="29500"/>
                            </p:stCondLst>
                            <p:childTnLst>
                              <p:par>
                                <p:cTn id="44" presetID="5" presetClass="entr" presetSubtype="10" fill="hold" nodeType="afterEffect">
                                  <p:stCondLst>
                                    <p:cond delay="1500"/>
                                  </p:stCondLst>
                                  <p:childTnLst>
                                    <p:set>
                                      <p:cBhvr>
                                        <p:cTn id="45" dur="1" fill="hold">
                                          <p:stCondLst>
                                            <p:cond delay="0"/>
                                          </p:stCondLst>
                                        </p:cTn>
                                        <p:tgtEl>
                                          <p:spTgt spid="1041"/>
                                        </p:tgtEl>
                                        <p:attrNameLst>
                                          <p:attrName>style.visibility</p:attrName>
                                        </p:attrNameLst>
                                      </p:cBhvr>
                                      <p:to>
                                        <p:strVal val="visible"/>
                                      </p:to>
                                    </p:set>
                                    <p:animEffect transition="in" filter="checkerboard(across)">
                                      <p:cBhvr>
                                        <p:cTn id="46" dur="2000"/>
                                        <p:tgtEl>
                                          <p:spTgt spid="1041"/>
                                        </p:tgtEl>
                                      </p:cBhvr>
                                    </p:animEffect>
                                  </p:childTnLst>
                                </p:cTn>
                              </p:par>
                            </p:childTnLst>
                          </p:cTn>
                        </p:par>
                        <p:par>
                          <p:cTn id="47" fill="hold">
                            <p:stCondLst>
                              <p:cond delay="33000"/>
                            </p:stCondLst>
                            <p:childTnLst>
                              <p:par>
                                <p:cTn id="48" presetID="16" presetClass="entr" presetSubtype="21" fill="hold" nodeType="afterEffect">
                                  <p:stCondLst>
                                    <p:cond delay="3000"/>
                                  </p:stCondLst>
                                  <p:childTnLst>
                                    <p:set>
                                      <p:cBhvr>
                                        <p:cTn id="49" dur="1" fill="hold">
                                          <p:stCondLst>
                                            <p:cond delay="0"/>
                                          </p:stCondLst>
                                        </p:cTn>
                                        <p:tgtEl>
                                          <p:spTgt spid="1034"/>
                                        </p:tgtEl>
                                        <p:attrNameLst>
                                          <p:attrName>style.visibility</p:attrName>
                                        </p:attrNameLst>
                                      </p:cBhvr>
                                      <p:to>
                                        <p:strVal val="visible"/>
                                      </p:to>
                                    </p:set>
                                    <p:animEffect transition="in" filter="barn(inVertical)">
                                      <p:cBhvr>
                                        <p:cTn id="50" dur="2000"/>
                                        <p:tgtEl>
                                          <p:spTgt spid="1034"/>
                                        </p:tgtEl>
                                      </p:cBhvr>
                                    </p:animEffect>
                                  </p:childTnLst>
                                </p:cTn>
                              </p:par>
                              <p:par>
                                <p:cTn id="51" presetID="16" presetClass="entr" presetSubtype="21" fill="hold" nodeType="with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barn(inVertical)">
                                      <p:cBhvr>
                                        <p:cTn id="53" dur="2000"/>
                                        <p:tgtEl>
                                          <p:spTgt spid="1032"/>
                                        </p:tgtEl>
                                      </p:cBhvr>
                                    </p:animEffect>
                                  </p:childTnLst>
                                </p:cTn>
                              </p:par>
                              <p:par>
                                <p:cTn id="54" presetID="16" presetClass="entr" presetSubtype="21" fill="hold" nodeType="withEffect">
                                  <p:stCondLst>
                                    <p:cond delay="0"/>
                                  </p:stCondLst>
                                  <p:childTnLst>
                                    <p:set>
                                      <p:cBhvr>
                                        <p:cTn id="55" dur="1" fill="hold">
                                          <p:stCondLst>
                                            <p:cond delay="0"/>
                                          </p:stCondLst>
                                        </p:cTn>
                                        <p:tgtEl>
                                          <p:spTgt spid="1054"/>
                                        </p:tgtEl>
                                        <p:attrNameLst>
                                          <p:attrName>style.visibility</p:attrName>
                                        </p:attrNameLst>
                                      </p:cBhvr>
                                      <p:to>
                                        <p:strVal val="visible"/>
                                      </p:to>
                                    </p:set>
                                    <p:animEffect transition="in" filter="barn(inVertical)">
                                      <p:cBhvr>
                                        <p:cTn id="56" dur="2000"/>
                                        <p:tgtEl>
                                          <p:spTgt spid="1054"/>
                                        </p:tgtEl>
                                      </p:cBhvr>
                                    </p:animEffect>
                                  </p:childTnLst>
                                </p:cTn>
                              </p:par>
                              <p:par>
                                <p:cTn id="57" presetID="16" presetClass="entr" presetSubtype="21" fill="hold" nodeType="withEffect">
                                  <p:stCondLst>
                                    <p:cond delay="0"/>
                                  </p:stCondLst>
                                  <p:childTnLst>
                                    <p:set>
                                      <p:cBhvr>
                                        <p:cTn id="58" dur="1" fill="hold">
                                          <p:stCondLst>
                                            <p:cond delay="0"/>
                                          </p:stCondLst>
                                        </p:cTn>
                                        <p:tgtEl>
                                          <p:spTgt spid="1057"/>
                                        </p:tgtEl>
                                        <p:attrNameLst>
                                          <p:attrName>style.visibility</p:attrName>
                                        </p:attrNameLst>
                                      </p:cBhvr>
                                      <p:to>
                                        <p:strVal val="visible"/>
                                      </p:to>
                                    </p:set>
                                    <p:animEffect transition="in" filter="barn(inVertical)">
                                      <p:cBhvr>
                                        <p:cTn id="59" dur="2000"/>
                                        <p:tgtEl>
                                          <p:spTgt spid="1057"/>
                                        </p:tgtEl>
                                      </p:cBhvr>
                                    </p:animEffect>
                                  </p:childTnLst>
                                </p:cTn>
                              </p:par>
                            </p:childTnLst>
                          </p:cTn>
                        </p:par>
                        <p:par>
                          <p:cTn id="60" fill="hold">
                            <p:stCondLst>
                              <p:cond delay="38000"/>
                            </p:stCondLst>
                            <p:childTnLst>
                              <p:par>
                                <p:cTn id="61" presetID="16" presetClass="entr" presetSubtype="26" fill="hold" nodeType="afterEffect">
                                  <p:stCondLst>
                                    <p:cond delay="1500"/>
                                  </p:stCondLst>
                                  <p:childTnLst>
                                    <p:set>
                                      <p:cBhvr>
                                        <p:cTn id="62" dur="1" fill="hold">
                                          <p:stCondLst>
                                            <p:cond delay="0"/>
                                          </p:stCondLst>
                                        </p:cTn>
                                        <p:tgtEl>
                                          <p:spTgt spid="1028"/>
                                        </p:tgtEl>
                                        <p:attrNameLst>
                                          <p:attrName>style.visibility</p:attrName>
                                        </p:attrNameLst>
                                      </p:cBhvr>
                                      <p:to>
                                        <p:strVal val="visible"/>
                                      </p:to>
                                    </p:set>
                                    <p:animEffect transition="in" filter="barn(inHorizontal)">
                                      <p:cBhvr>
                                        <p:cTn id="63" dur="2000"/>
                                        <p:tgtEl>
                                          <p:spTgt spid="1028"/>
                                        </p:tgtEl>
                                      </p:cBhvr>
                                    </p:animEffect>
                                  </p:childTnLst>
                                </p:cTn>
                              </p:par>
                              <p:par>
                                <p:cTn id="64" presetID="16" presetClass="entr" presetSubtype="26" fill="hold" nodeType="withEffect">
                                  <p:stCondLst>
                                    <p:cond delay="0"/>
                                  </p:stCondLst>
                                  <p:childTnLst>
                                    <p:set>
                                      <p:cBhvr>
                                        <p:cTn id="65" dur="1" fill="hold">
                                          <p:stCondLst>
                                            <p:cond delay="0"/>
                                          </p:stCondLst>
                                        </p:cTn>
                                        <p:tgtEl>
                                          <p:spTgt spid="1044"/>
                                        </p:tgtEl>
                                        <p:attrNameLst>
                                          <p:attrName>style.visibility</p:attrName>
                                        </p:attrNameLst>
                                      </p:cBhvr>
                                      <p:to>
                                        <p:strVal val="visible"/>
                                      </p:to>
                                    </p:set>
                                    <p:animEffect transition="in" filter="barn(inHorizontal)">
                                      <p:cBhvr>
                                        <p:cTn id="66" dur="2000"/>
                                        <p:tgtEl>
                                          <p:spTgt spid="1044"/>
                                        </p:tgtEl>
                                      </p:cBhvr>
                                    </p:animEffect>
                                  </p:childTnLst>
                                </p:cTn>
                              </p:par>
                            </p:childTnLst>
                          </p:cTn>
                        </p:par>
                        <p:par>
                          <p:cTn id="67" fill="hold">
                            <p:stCondLst>
                              <p:cond delay="41500"/>
                            </p:stCondLst>
                            <p:childTnLst>
                              <p:par>
                                <p:cTn id="68" presetID="3" presetClass="entr" presetSubtype="10" fill="hold" nodeType="afterEffect">
                                  <p:stCondLst>
                                    <p:cond delay="1500"/>
                                  </p:stCondLst>
                                  <p:childTnLst>
                                    <p:set>
                                      <p:cBhvr>
                                        <p:cTn id="69" dur="1" fill="hold">
                                          <p:stCondLst>
                                            <p:cond delay="0"/>
                                          </p:stCondLst>
                                        </p:cTn>
                                        <p:tgtEl>
                                          <p:spTgt spid="1026"/>
                                        </p:tgtEl>
                                        <p:attrNameLst>
                                          <p:attrName>style.visibility</p:attrName>
                                        </p:attrNameLst>
                                      </p:cBhvr>
                                      <p:to>
                                        <p:strVal val="visible"/>
                                      </p:to>
                                    </p:set>
                                    <p:animEffect transition="in" filter="blinds(horizontal)">
                                      <p:cBhvr>
                                        <p:cTn id="70" dur="2000"/>
                                        <p:tgtEl>
                                          <p:spTgt spid="1026"/>
                                        </p:tgtEl>
                                      </p:cBhvr>
                                    </p:animEffect>
                                  </p:childTnLst>
                                </p:cTn>
                              </p:par>
                            </p:childTnLst>
                          </p:cTn>
                        </p:par>
                        <p:par>
                          <p:cTn id="71" fill="hold">
                            <p:stCondLst>
                              <p:cond delay="45000"/>
                            </p:stCondLst>
                            <p:childTnLst>
                              <p:par>
                                <p:cTn id="72" presetID="53" presetClass="entr" presetSubtype="0" fill="hold" nodeType="afterEffect">
                                  <p:stCondLst>
                                    <p:cond delay="1500"/>
                                  </p:stCondLst>
                                  <p:childTnLst>
                                    <p:set>
                                      <p:cBhvr>
                                        <p:cTn id="73" dur="1" fill="hold">
                                          <p:stCondLst>
                                            <p:cond delay="0"/>
                                          </p:stCondLst>
                                        </p:cTn>
                                        <p:tgtEl>
                                          <p:spTgt spid="1042"/>
                                        </p:tgtEl>
                                        <p:attrNameLst>
                                          <p:attrName>style.visibility</p:attrName>
                                        </p:attrNameLst>
                                      </p:cBhvr>
                                      <p:to>
                                        <p:strVal val="visible"/>
                                      </p:to>
                                    </p:set>
                                    <p:anim calcmode="lin" valueType="num">
                                      <p:cBhvr>
                                        <p:cTn id="74" dur="2000" fill="hold"/>
                                        <p:tgtEl>
                                          <p:spTgt spid="1042"/>
                                        </p:tgtEl>
                                        <p:attrNameLst>
                                          <p:attrName>ppt_w</p:attrName>
                                        </p:attrNameLst>
                                      </p:cBhvr>
                                      <p:tavLst>
                                        <p:tav tm="0">
                                          <p:val>
                                            <p:fltVal val="0"/>
                                          </p:val>
                                        </p:tav>
                                        <p:tav tm="100000">
                                          <p:val>
                                            <p:strVal val="#ppt_w"/>
                                          </p:val>
                                        </p:tav>
                                      </p:tavLst>
                                    </p:anim>
                                    <p:anim calcmode="lin" valueType="num">
                                      <p:cBhvr>
                                        <p:cTn id="75" dur="2000" fill="hold"/>
                                        <p:tgtEl>
                                          <p:spTgt spid="1042"/>
                                        </p:tgtEl>
                                        <p:attrNameLst>
                                          <p:attrName>ppt_h</p:attrName>
                                        </p:attrNameLst>
                                      </p:cBhvr>
                                      <p:tavLst>
                                        <p:tav tm="0">
                                          <p:val>
                                            <p:fltVal val="0"/>
                                          </p:val>
                                        </p:tav>
                                        <p:tav tm="100000">
                                          <p:val>
                                            <p:strVal val="#ppt_h"/>
                                          </p:val>
                                        </p:tav>
                                      </p:tavLst>
                                    </p:anim>
                                    <p:animEffect transition="in" filter="fade">
                                      <p:cBhvr>
                                        <p:cTn id="76" dur="2000"/>
                                        <p:tgtEl>
                                          <p:spTgt spid="1042"/>
                                        </p:tgtEl>
                                      </p:cBhvr>
                                    </p:animEffect>
                                  </p:childTnLst>
                                </p:cTn>
                              </p:par>
                              <p:par>
                                <p:cTn id="77" presetID="53" presetClass="entr" presetSubtype="0" fill="hold" nodeType="withEffect">
                                  <p:stCondLst>
                                    <p:cond delay="0"/>
                                  </p:stCondLst>
                                  <p:childTnLst>
                                    <p:set>
                                      <p:cBhvr>
                                        <p:cTn id="78" dur="1" fill="hold">
                                          <p:stCondLst>
                                            <p:cond delay="0"/>
                                          </p:stCondLst>
                                        </p:cTn>
                                        <p:tgtEl>
                                          <p:spTgt spid="1060"/>
                                        </p:tgtEl>
                                        <p:attrNameLst>
                                          <p:attrName>style.visibility</p:attrName>
                                        </p:attrNameLst>
                                      </p:cBhvr>
                                      <p:to>
                                        <p:strVal val="visible"/>
                                      </p:to>
                                    </p:set>
                                    <p:anim calcmode="lin" valueType="num">
                                      <p:cBhvr>
                                        <p:cTn id="79" dur="2000" fill="hold"/>
                                        <p:tgtEl>
                                          <p:spTgt spid="1060"/>
                                        </p:tgtEl>
                                        <p:attrNameLst>
                                          <p:attrName>ppt_w</p:attrName>
                                        </p:attrNameLst>
                                      </p:cBhvr>
                                      <p:tavLst>
                                        <p:tav tm="0">
                                          <p:val>
                                            <p:fltVal val="0"/>
                                          </p:val>
                                        </p:tav>
                                        <p:tav tm="100000">
                                          <p:val>
                                            <p:strVal val="#ppt_w"/>
                                          </p:val>
                                        </p:tav>
                                      </p:tavLst>
                                    </p:anim>
                                    <p:anim calcmode="lin" valueType="num">
                                      <p:cBhvr>
                                        <p:cTn id="80" dur="2000" fill="hold"/>
                                        <p:tgtEl>
                                          <p:spTgt spid="1060"/>
                                        </p:tgtEl>
                                        <p:attrNameLst>
                                          <p:attrName>ppt_h</p:attrName>
                                        </p:attrNameLst>
                                      </p:cBhvr>
                                      <p:tavLst>
                                        <p:tav tm="0">
                                          <p:val>
                                            <p:fltVal val="0"/>
                                          </p:val>
                                        </p:tav>
                                        <p:tav tm="100000">
                                          <p:val>
                                            <p:strVal val="#ppt_h"/>
                                          </p:val>
                                        </p:tav>
                                      </p:tavLst>
                                    </p:anim>
                                    <p:animEffect transition="in" filter="fade">
                                      <p:cBhvr>
                                        <p:cTn id="81" dur="2000"/>
                                        <p:tgtEl>
                                          <p:spTgt spid="1060"/>
                                        </p:tgtEl>
                                      </p:cBhvr>
                                    </p:animEffect>
                                  </p:childTnLst>
                                </p:cTn>
                              </p:par>
                              <p:par>
                                <p:cTn id="82" presetID="53" presetClass="entr" presetSubtype="0" fill="hold" nodeType="withEffect">
                                  <p:stCondLst>
                                    <p:cond delay="0"/>
                                  </p:stCondLst>
                                  <p:childTnLst>
                                    <p:set>
                                      <p:cBhvr>
                                        <p:cTn id="83" dur="1" fill="hold">
                                          <p:stCondLst>
                                            <p:cond delay="0"/>
                                          </p:stCondLst>
                                        </p:cTn>
                                        <p:tgtEl>
                                          <p:spTgt spid="1038"/>
                                        </p:tgtEl>
                                        <p:attrNameLst>
                                          <p:attrName>style.visibility</p:attrName>
                                        </p:attrNameLst>
                                      </p:cBhvr>
                                      <p:to>
                                        <p:strVal val="visible"/>
                                      </p:to>
                                    </p:set>
                                    <p:anim calcmode="lin" valueType="num">
                                      <p:cBhvr>
                                        <p:cTn id="84" dur="2000" fill="hold"/>
                                        <p:tgtEl>
                                          <p:spTgt spid="1038"/>
                                        </p:tgtEl>
                                        <p:attrNameLst>
                                          <p:attrName>ppt_w</p:attrName>
                                        </p:attrNameLst>
                                      </p:cBhvr>
                                      <p:tavLst>
                                        <p:tav tm="0">
                                          <p:val>
                                            <p:fltVal val="0"/>
                                          </p:val>
                                        </p:tav>
                                        <p:tav tm="100000">
                                          <p:val>
                                            <p:strVal val="#ppt_w"/>
                                          </p:val>
                                        </p:tav>
                                      </p:tavLst>
                                    </p:anim>
                                    <p:anim calcmode="lin" valueType="num">
                                      <p:cBhvr>
                                        <p:cTn id="85" dur="2000" fill="hold"/>
                                        <p:tgtEl>
                                          <p:spTgt spid="1038"/>
                                        </p:tgtEl>
                                        <p:attrNameLst>
                                          <p:attrName>ppt_h</p:attrName>
                                        </p:attrNameLst>
                                      </p:cBhvr>
                                      <p:tavLst>
                                        <p:tav tm="0">
                                          <p:val>
                                            <p:fltVal val="0"/>
                                          </p:val>
                                        </p:tav>
                                        <p:tav tm="100000">
                                          <p:val>
                                            <p:strVal val="#ppt_h"/>
                                          </p:val>
                                        </p:tav>
                                      </p:tavLst>
                                    </p:anim>
                                    <p:animEffect transition="in" filter="fade">
                                      <p:cBhvr>
                                        <p:cTn id="86" dur="2000"/>
                                        <p:tgtEl>
                                          <p:spTgt spid="1038"/>
                                        </p:tgtEl>
                                      </p:cBhvr>
                                    </p:animEffect>
                                  </p:childTnLst>
                                </p:cTn>
                              </p:par>
                              <p:par>
                                <p:cTn id="87" presetID="53" presetClass="entr" presetSubtype="0" fill="hold" nodeType="withEffect">
                                  <p:stCondLst>
                                    <p:cond delay="0"/>
                                  </p:stCondLst>
                                  <p:childTnLst>
                                    <p:set>
                                      <p:cBhvr>
                                        <p:cTn id="88" dur="1" fill="hold">
                                          <p:stCondLst>
                                            <p:cond delay="0"/>
                                          </p:stCondLst>
                                        </p:cTn>
                                        <p:tgtEl>
                                          <p:spTgt spid="1027"/>
                                        </p:tgtEl>
                                        <p:attrNameLst>
                                          <p:attrName>style.visibility</p:attrName>
                                        </p:attrNameLst>
                                      </p:cBhvr>
                                      <p:to>
                                        <p:strVal val="visible"/>
                                      </p:to>
                                    </p:set>
                                    <p:anim calcmode="lin" valueType="num">
                                      <p:cBhvr>
                                        <p:cTn id="89" dur="2000" fill="hold"/>
                                        <p:tgtEl>
                                          <p:spTgt spid="1027"/>
                                        </p:tgtEl>
                                        <p:attrNameLst>
                                          <p:attrName>ppt_w</p:attrName>
                                        </p:attrNameLst>
                                      </p:cBhvr>
                                      <p:tavLst>
                                        <p:tav tm="0">
                                          <p:val>
                                            <p:fltVal val="0"/>
                                          </p:val>
                                        </p:tav>
                                        <p:tav tm="100000">
                                          <p:val>
                                            <p:strVal val="#ppt_w"/>
                                          </p:val>
                                        </p:tav>
                                      </p:tavLst>
                                    </p:anim>
                                    <p:anim calcmode="lin" valueType="num">
                                      <p:cBhvr>
                                        <p:cTn id="90" dur="2000" fill="hold"/>
                                        <p:tgtEl>
                                          <p:spTgt spid="1027"/>
                                        </p:tgtEl>
                                        <p:attrNameLst>
                                          <p:attrName>ppt_h</p:attrName>
                                        </p:attrNameLst>
                                      </p:cBhvr>
                                      <p:tavLst>
                                        <p:tav tm="0">
                                          <p:val>
                                            <p:fltVal val="0"/>
                                          </p:val>
                                        </p:tav>
                                        <p:tav tm="100000">
                                          <p:val>
                                            <p:strVal val="#ppt_h"/>
                                          </p:val>
                                        </p:tav>
                                      </p:tavLst>
                                    </p:anim>
                                    <p:animEffect transition="in" filter="fade">
                                      <p:cBhvr>
                                        <p:cTn id="91" dur="2000"/>
                                        <p:tgtEl>
                                          <p:spTgt spid="1027"/>
                                        </p:tgtEl>
                                      </p:cBhvr>
                                    </p:animEffect>
                                  </p:childTnLst>
                                </p:cTn>
                              </p:par>
                              <p:par>
                                <p:cTn id="92" presetID="53" presetClass="entr" presetSubtype="0" fill="hold" nodeType="withEffect">
                                  <p:stCondLst>
                                    <p:cond delay="0"/>
                                  </p:stCondLst>
                                  <p:childTnLst>
                                    <p:set>
                                      <p:cBhvr>
                                        <p:cTn id="93" dur="1" fill="hold">
                                          <p:stCondLst>
                                            <p:cond delay="0"/>
                                          </p:stCondLst>
                                        </p:cTn>
                                        <p:tgtEl>
                                          <p:spTgt spid="1047"/>
                                        </p:tgtEl>
                                        <p:attrNameLst>
                                          <p:attrName>style.visibility</p:attrName>
                                        </p:attrNameLst>
                                      </p:cBhvr>
                                      <p:to>
                                        <p:strVal val="visible"/>
                                      </p:to>
                                    </p:set>
                                    <p:anim calcmode="lin" valueType="num">
                                      <p:cBhvr>
                                        <p:cTn id="94" dur="2000" fill="hold"/>
                                        <p:tgtEl>
                                          <p:spTgt spid="1047"/>
                                        </p:tgtEl>
                                        <p:attrNameLst>
                                          <p:attrName>ppt_w</p:attrName>
                                        </p:attrNameLst>
                                      </p:cBhvr>
                                      <p:tavLst>
                                        <p:tav tm="0">
                                          <p:val>
                                            <p:fltVal val="0"/>
                                          </p:val>
                                        </p:tav>
                                        <p:tav tm="100000">
                                          <p:val>
                                            <p:strVal val="#ppt_w"/>
                                          </p:val>
                                        </p:tav>
                                      </p:tavLst>
                                    </p:anim>
                                    <p:anim calcmode="lin" valueType="num">
                                      <p:cBhvr>
                                        <p:cTn id="95" dur="2000" fill="hold"/>
                                        <p:tgtEl>
                                          <p:spTgt spid="1047"/>
                                        </p:tgtEl>
                                        <p:attrNameLst>
                                          <p:attrName>ppt_h</p:attrName>
                                        </p:attrNameLst>
                                      </p:cBhvr>
                                      <p:tavLst>
                                        <p:tav tm="0">
                                          <p:val>
                                            <p:fltVal val="0"/>
                                          </p:val>
                                        </p:tav>
                                        <p:tav tm="100000">
                                          <p:val>
                                            <p:strVal val="#ppt_h"/>
                                          </p:val>
                                        </p:tav>
                                      </p:tavLst>
                                    </p:anim>
                                    <p:animEffect transition="in" filter="fade">
                                      <p:cBhvr>
                                        <p:cTn id="96" dur="2000"/>
                                        <p:tgtEl>
                                          <p:spTgt spid="1047"/>
                                        </p:tgtEl>
                                      </p:cBhvr>
                                    </p:animEffect>
                                  </p:childTnLst>
                                </p:cTn>
                              </p:par>
                              <p:par>
                                <p:cTn id="97" presetID="53" presetClass="entr" presetSubtype="0" fill="hold" nodeType="withEffect">
                                  <p:stCondLst>
                                    <p:cond delay="0"/>
                                  </p:stCondLst>
                                  <p:childTnLst>
                                    <p:set>
                                      <p:cBhvr>
                                        <p:cTn id="98" dur="1" fill="hold">
                                          <p:stCondLst>
                                            <p:cond delay="0"/>
                                          </p:stCondLst>
                                        </p:cTn>
                                        <p:tgtEl>
                                          <p:spTgt spid="1056"/>
                                        </p:tgtEl>
                                        <p:attrNameLst>
                                          <p:attrName>style.visibility</p:attrName>
                                        </p:attrNameLst>
                                      </p:cBhvr>
                                      <p:to>
                                        <p:strVal val="visible"/>
                                      </p:to>
                                    </p:set>
                                    <p:anim calcmode="lin" valueType="num">
                                      <p:cBhvr>
                                        <p:cTn id="99" dur="2000" fill="hold"/>
                                        <p:tgtEl>
                                          <p:spTgt spid="1056"/>
                                        </p:tgtEl>
                                        <p:attrNameLst>
                                          <p:attrName>ppt_w</p:attrName>
                                        </p:attrNameLst>
                                      </p:cBhvr>
                                      <p:tavLst>
                                        <p:tav tm="0">
                                          <p:val>
                                            <p:fltVal val="0"/>
                                          </p:val>
                                        </p:tav>
                                        <p:tav tm="100000">
                                          <p:val>
                                            <p:strVal val="#ppt_w"/>
                                          </p:val>
                                        </p:tav>
                                      </p:tavLst>
                                    </p:anim>
                                    <p:anim calcmode="lin" valueType="num">
                                      <p:cBhvr>
                                        <p:cTn id="100" dur="2000" fill="hold"/>
                                        <p:tgtEl>
                                          <p:spTgt spid="1056"/>
                                        </p:tgtEl>
                                        <p:attrNameLst>
                                          <p:attrName>ppt_h</p:attrName>
                                        </p:attrNameLst>
                                      </p:cBhvr>
                                      <p:tavLst>
                                        <p:tav tm="0">
                                          <p:val>
                                            <p:fltVal val="0"/>
                                          </p:val>
                                        </p:tav>
                                        <p:tav tm="100000">
                                          <p:val>
                                            <p:strVal val="#ppt_h"/>
                                          </p:val>
                                        </p:tav>
                                      </p:tavLst>
                                    </p:anim>
                                    <p:animEffect transition="in" filter="fade">
                                      <p:cBhvr>
                                        <p:cTn id="101" dur="2000"/>
                                        <p:tgtEl>
                                          <p:spTgt spid="1056"/>
                                        </p:tgtEl>
                                      </p:cBhvr>
                                    </p:animEffect>
                                  </p:childTnLst>
                                </p:cTn>
                              </p:par>
                            </p:childTnLst>
                          </p:cTn>
                        </p:par>
                        <p:par>
                          <p:cTn id="102" fill="hold">
                            <p:stCondLst>
                              <p:cond delay="48500"/>
                            </p:stCondLst>
                            <p:childTnLst>
                              <p:par>
                                <p:cTn id="103" presetID="55" presetClass="entr" presetSubtype="0" fill="hold" nodeType="afterEffect">
                                  <p:stCondLst>
                                    <p:cond delay="4000"/>
                                  </p:stCondLst>
                                  <p:childTnLst>
                                    <p:set>
                                      <p:cBhvr>
                                        <p:cTn id="104" dur="1" fill="hold">
                                          <p:stCondLst>
                                            <p:cond delay="0"/>
                                          </p:stCondLst>
                                        </p:cTn>
                                        <p:tgtEl>
                                          <p:spTgt spid="1040"/>
                                        </p:tgtEl>
                                        <p:attrNameLst>
                                          <p:attrName>style.visibility</p:attrName>
                                        </p:attrNameLst>
                                      </p:cBhvr>
                                      <p:to>
                                        <p:strVal val="visible"/>
                                      </p:to>
                                    </p:set>
                                    <p:anim calcmode="lin" valueType="num">
                                      <p:cBhvr>
                                        <p:cTn id="105" dur="2000" fill="hold"/>
                                        <p:tgtEl>
                                          <p:spTgt spid="1040"/>
                                        </p:tgtEl>
                                        <p:attrNameLst>
                                          <p:attrName>ppt_w</p:attrName>
                                        </p:attrNameLst>
                                      </p:cBhvr>
                                      <p:tavLst>
                                        <p:tav tm="0">
                                          <p:val>
                                            <p:strVal val="#ppt_w*0.70"/>
                                          </p:val>
                                        </p:tav>
                                        <p:tav tm="100000">
                                          <p:val>
                                            <p:strVal val="#ppt_w"/>
                                          </p:val>
                                        </p:tav>
                                      </p:tavLst>
                                    </p:anim>
                                    <p:anim calcmode="lin" valueType="num">
                                      <p:cBhvr>
                                        <p:cTn id="106" dur="2000" fill="hold"/>
                                        <p:tgtEl>
                                          <p:spTgt spid="1040"/>
                                        </p:tgtEl>
                                        <p:attrNameLst>
                                          <p:attrName>ppt_h</p:attrName>
                                        </p:attrNameLst>
                                      </p:cBhvr>
                                      <p:tavLst>
                                        <p:tav tm="0">
                                          <p:val>
                                            <p:strVal val="#ppt_h"/>
                                          </p:val>
                                        </p:tav>
                                        <p:tav tm="100000">
                                          <p:val>
                                            <p:strVal val="#ppt_h"/>
                                          </p:val>
                                        </p:tav>
                                      </p:tavLst>
                                    </p:anim>
                                    <p:animEffect transition="in" filter="fade">
                                      <p:cBhvr>
                                        <p:cTn id="107" dur="2000"/>
                                        <p:tgtEl>
                                          <p:spTgt spid="1040"/>
                                        </p:tgtEl>
                                      </p:cBhvr>
                                    </p:animEffect>
                                  </p:childTnLst>
                                </p:cTn>
                              </p:par>
                            </p:childTnLst>
                          </p:cTn>
                        </p:par>
                        <p:par>
                          <p:cTn id="108" fill="hold">
                            <p:stCondLst>
                              <p:cond delay="54500"/>
                            </p:stCondLst>
                            <p:childTnLst>
                              <p:par>
                                <p:cTn id="109" presetID="16" presetClass="entr" presetSubtype="26" fill="hold" nodeType="afterEffect">
                                  <p:stCondLst>
                                    <p:cond delay="1500"/>
                                  </p:stCondLst>
                                  <p:childTnLst>
                                    <p:set>
                                      <p:cBhvr>
                                        <p:cTn id="110" dur="1" fill="hold">
                                          <p:stCondLst>
                                            <p:cond delay="0"/>
                                          </p:stCondLst>
                                        </p:cTn>
                                        <p:tgtEl>
                                          <p:spTgt spid="1061"/>
                                        </p:tgtEl>
                                        <p:attrNameLst>
                                          <p:attrName>style.visibility</p:attrName>
                                        </p:attrNameLst>
                                      </p:cBhvr>
                                      <p:to>
                                        <p:strVal val="visible"/>
                                      </p:to>
                                    </p:set>
                                    <p:animEffect transition="in" filter="barn(inHorizontal)">
                                      <p:cBhvr>
                                        <p:cTn id="111" dur="2000"/>
                                        <p:tgtEl>
                                          <p:spTgt spid="1061"/>
                                        </p:tgtEl>
                                      </p:cBhvr>
                                    </p:animEffect>
                                  </p:childTnLst>
                                </p:cTn>
                              </p:par>
                            </p:childTnLst>
                          </p:cTn>
                        </p:par>
                        <p:par>
                          <p:cTn id="112" fill="hold">
                            <p:stCondLst>
                              <p:cond delay="58000"/>
                            </p:stCondLst>
                            <p:childTnLst>
                              <p:par>
                                <p:cTn id="113" presetID="16" presetClass="entr" presetSubtype="26" fill="hold" nodeType="afterEffect">
                                  <p:stCondLst>
                                    <p:cond delay="1500"/>
                                  </p:stCondLst>
                                  <p:childTnLst>
                                    <p:set>
                                      <p:cBhvr>
                                        <p:cTn id="114" dur="1" fill="hold">
                                          <p:stCondLst>
                                            <p:cond delay="0"/>
                                          </p:stCondLst>
                                        </p:cTn>
                                        <p:tgtEl>
                                          <p:spTgt spid="1043"/>
                                        </p:tgtEl>
                                        <p:attrNameLst>
                                          <p:attrName>style.visibility</p:attrName>
                                        </p:attrNameLst>
                                      </p:cBhvr>
                                      <p:to>
                                        <p:strVal val="visible"/>
                                      </p:to>
                                    </p:set>
                                    <p:animEffect transition="in" filter="barn(inHorizontal)">
                                      <p:cBhvr>
                                        <p:cTn id="115" dur="2000"/>
                                        <p:tgtEl>
                                          <p:spTgt spid="1043"/>
                                        </p:tgtEl>
                                      </p:cBhvr>
                                    </p:animEffect>
                                  </p:childTnLst>
                                </p:cTn>
                              </p:par>
                            </p:childTnLst>
                          </p:cTn>
                        </p:par>
                        <p:par>
                          <p:cTn id="116" fill="hold">
                            <p:stCondLst>
                              <p:cond delay="61500"/>
                            </p:stCondLst>
                            <p:childTnLst>
                              <p:par>
                                <p:cTn id="117" presetID="16" presetClass="entr" presetSubtype="26" fill="hold" nodeType="afterEffect">
                                  <p:stCondLst>
                                    <p:cond delay="1500"/>
                                  </p:stCondLst>
                                  <p:childTnLst>
                                    <p:set>
                                      <p:cBhvr>
                                        <p:cTn id="118" dur="1" fill="hold">
                                          <p:stCondLst>
                                            <p:cond delay="0"/>
                                          </p:stCondLst>
                                        </p:cTn>
                                        <p:tgtEl>
                                          <p:spTgt spid="1036"/>
                                        </p:tgtEl>
                                        <p:attrNameLst>
                                          <p:attrName>style.visibility</p:attrName>
                                        </p:attrNameLst>
                                      </p:cBhvr>
                                      <p:to>
                                        <p:strVal val="visible"/>
                                      </p:to>
                                    </p:set>
                                    <p:animEffect transition="in" filter="barn(inHorizontal)">
                                      <p:cBhvr>
                                        <p:cTn id="119" dur="2000"/>
                                        <p:tgtEl>
                                          <p:spTgt spid="1036"/>
                                        </p:tgtEl>
                                      </p:cBhvr>
                                    </p:animEffect>
                                  </p:childTnLst>
                                </p:cTn>
                              </p:par>
                            </p:childTnLst>
                          </p:cTn>
                        </p:par>
                        <p:par>
                          <p:cTn id="120" fill="hold">
                            <p:stCondLst>
                              <p:cond delay="65000"/>
                            </p:stCondLst>
                            <p:childTnLst>
                              <p:par>
                                <p:cTn id="121" presetID="16" presetClass="entr" presetSubtype="26" fill="hold" nodeType="afterEffect">
                                  <p:stCondLst>
                                    <p:cond delay="1500"/>
                                  </p:stCondLst>
                                  <p:childTnLst>
                                    <p:set>
                                      <p:cBhvr>
                                        <p:cTn id="122" dur="1" fill="hold">
                                          <p:stCondLst>
                                            <p:cond delay="0"/>
                                          </p:stCondLst>
                                        </p:cTn>
                                        <p:tgtEl>
                                          <p:spTgt spid="1033"/>
                                        </p:tgtEl>
                                        <p:attrNameLst>
                                          <p:attrName>style.visibility</p:attrName>
                                        </p:attrNameLst>
                                      </p:cBhvr>
                                      <p:to>
                                        <p:strVal val="visible"/>
                                      </p:to>
                                    </p:set>
                                    <p:animEffect transition="in" filter="barn(inHorizontal)">
                                      <p:cBhvr>
                                        <p:cTn id="123" dur="2000"/>
                                        <p:tgtEl>
                                          <p:spTgt spid="1033"/>
                                        </p:tgtEl>
                                      </p:cBhvr>
                                    </p:animEffect>
                                  </p:childTnLst>
                                </p:cTn>
                              </p:par>
                            </p:childTnLst>
                          </p:cTn>
                        </p:par>
                        <p:par>
                          <p:cTn id="124" fill="hold">
                            <p:stCondLst>
                              <p:cond delay="68500"/>
                            </p:stCondLst>
                            <p:childTnLst>
                              <p:par>
                                <p:cTn id="125" presetID="20" presetClass="entr" presetSubtype="0" fill="hold" nodeType="afterEffect">
                                  <p:stCondLst>
                                    <p:cond delay="1000"/>
                                  </p:stCondLst>
                                  <p:childTnLst>
                                    <p:set>
                                      <p:cBhvr>
                                        <p:cTn id="126" dur="1" fill="hold">
                                          <p:stCondLst>
                                            <p:cond delay="0"/>
                                          </p:stCondLst>
                                        </p:cTn>
                                        <p:tgtEl>
                                          <p:spTgt spid="1030"/>
                                        </p:tgtEl>
                                        <p:attrNameLst>
                                          <p:attrName>style.visibility</p:attrName>
                                        </p:attrNameLst>
                                      </p:cBhvr>
                                      <p:to>
                                        <p:strVal val="visible"/>
                                      </p:to>
                                    </p:set>
                                    <p:animEffect transition="in" filter="wedge">
                                      <p:cBhvr>
                                        <p:cTn id="127" dur="3000"/>
                                        <p:tgtEl>
                                          <p:spTgt spid="1030"/>
                                        </p:tgtEl>
                                      </p:cBhvr>
                                    </p:animEffect>
                                  </p:childTnLst>
                                </p:cTn>
                              </p:par>
                            </p:childTnLst>
                          </p:cTn>
                        </p:par>
                        <p:par>
                          <p:cTn id="128" fill="hold">
                            <p:stCondLst>
                              <p:cond delay="72500"/>
                            </p:stCondLst>
                            <p:childTnLst>
                              <p:par>
                                <p:cTn id="129" presetID="35" presetClass="entr" presetSubtype="0" fill="hold" nodeType="afterEffect">
                                  <p:stCondLst>
                                    <p:cond delay="1500"/>
                                  </p:stCondLst>
                                  <p:childTnLst>
                                    <p:set>
                                      <p:cBhvr>
                                        <p:cTn id="130" dur="1" fill="hold">
                                          <p:stCondLst>
                                            <p:cond delay="0"/>
                                          </p:stCondLst>
                                        </p:cTn>
                                        <p:tgtEl>
                                          <p:spTgt spid="1048"/>
                                        </p:tgtEl>
                                        <p:attrNameLst>
                                          <p:attrName>style.visibility</p:attrName>
                                        </p:attrNameLst>
                                      </p:cBhvr>
                                      <p:to>
                                        <p:strVal val="visible"/>
                                      </p:to>
                                    </p:set>
                                    <p:animEffect transition="in" filter="fade">
                                      <p:cBhvr>
                                        <p:cTn id="131" dur="3000"/>
                                        <p:tgtEl>
                                          <p:spTgt spid="1048"/>
                                        </p:tgtEl>
                                      </p:cBhvr>
                                    </p:animEffect>
                                    <p:anim calcmode="lin" valueType="num">
                                      <p:cBhvr>
                                        <p:cTn id="132" dur="3000" fill="hold"/>
                                        <p:tgtEl>
                                          <p:spTgt spid="1048"/>
                                        </p:tgtEl>
                                        <p:attrNameLst>
                                          <p:attrName>style.rotation</p:attrName>
                                        </p:attrNameLst>
                                      </p:cBhvr>
                                      <p:tavLst>
                                        <p:tav tm="0">
                                          <p:val>
                                            <p:fltVal val="720"/>
                                          </p:val>
                                        </p:tav>
                                        <p:tav tm="100000">
                                          <p:val>
                                            <p:fltVal val="0"/>
                                          </p:val>
                                        </p:tav>
                                      </p:tavLst>
                                    </p:anim>
                                    <p:anim calcmode="lin" valueType="num">
                                      <p:cBhvr>
                                        <p:cTn id="133" dur="3000" fill="hold"/>
                                        <p:tgtEl>
                                          <p:spTgt spid="1048"/>
                                        </p:tgtEl>
                                        <p:attrNameLst>
                                          <p:attrName>ppt_h</p:attrName>
                                        </p:attrNameLst>
                                      </p:cBhvr>
                                      <p:tavLst>
                                        <p:tav tm="0">
                                          <p:val>
                                            <p:fltVal val="0"/>
                                          </p:val>
                                        </p:tav>
                                        <p:tav tm="100000">
                                          <p:val>
                                            <p:strVal val="#ppt_h"/>
                                          </p:val>
                                        </p:tav>
                                      </p:tavLst>
                                    </p:anim>
                                    <p:anim calcmode="lin" valueType="num">
                                      <p:cBhvr>
                                        <p:cTn id="134" dur="3000" fill="hold"/>
                                        <p:tgtEl>
                                          <p:spTgt spid="104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p:cTn id="135" fill="hold" display="0">
                  <p:stCondLst>
                    <p:cond delay="indefinite"/>
                  </p:stCondLst>
                  <p:endCondLst>
                    <p:cond evt="onPrev" delay="0">
                      <p:tgtEl>
                        <p:sldTgt/>
                      </p:tgtEl>
                    </p:cond>
                    <p:cond evt="onStopAudio" delay="0">
                      <p:tgtEl>
                        <p:sldTgt/>
                      </p:tgtEl>
                    </p:cond>
                  </p:endCondLst>
                </p:cTn>
                <p:tgtEl>
                  <p:spTgt spid="4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P:\Privat\04_TVG\Fotos2012\07-Glabü\glabue_12_48_20120708_1610950556.jpg"/>
          <p:cNvPicPr>
            <a:picLocks noChangeAspect="1" noChangeArrowheads="1"/>
          </p:cNvPicPr>
          <p:nvPr/>
        </p:nvPicPr>
        <p:blipFill>
          <a:blip r:embed="rId2" cstate="print"/>
          <a:srcRect/>
          <a:stretch>
            <a:fillRect/>
          </a:stretch>
        </p:blipFill>
        <p:spPr bwMode="auto">
          <a:xfrm>
            <a:off x="4530175" y="0"/>
            <a:ext cx="4668011" cy="3501008"/>
          </a:xfrm>
          <a:prstGeom prst="rect">
            <a:avLst/>
          </a:prstGeom>
          <a:noFill/>
        </p:spPr>
      </p:pic>
      <p:pic>
        <p:nvPicPr>
          <p:cNvPr id="3080" name="Picture 8" descr="P:\Privat\04_TVG\Fotos2012\07-Glabü\glabue_12_37_20120708_1149271103.jpg"/>
          <p:cNvPicPr>
            <a:picLocks noChangeAspect="1" noChangeArrowheads="1"/>
          </p:cNvPicPr>
          <p:nvPr/>
        </p:nvPicPr>
        <p:blipFill>
          <a:blip r:embed="rId3" cstate="print"/>
          <a:srcRect/>
          <a:stretch>
            <a:fillRect/>
          </a:stretch>
        </p:blipFill>
        <p:spPr bwMode="auto">
          <a:xfrm>
            <a:off x="0" y="-1"/>
            <a:ext cx="4644008" cy="3483007"/>
          </a:xfrm>
          <a:prstGeom prst="rect">
            <a:avLst/>
          </a:prstGeom>
          <a:noFill/>
        </p:spPr>
      </p:pic>
      <p:pic>
        <p:nvPicPr>
          <p:cNvPr id="3081" name="Picture 9" descr="P:\Privat\04_TVG\Fotos2012\07-Glabü\glabue_12_42_20120708_2031939541.jpg"/>
          <p:cNvPicPr>
            <a:picLocks noChangeAspect="1" noChangeArrowheads="1"/>
          </p:cNvPicPr>
          <p:nvPr/>
        </p:nvPicPr>
        <p:blipFill>
          <a:blip r:embed="rId4" cstate="print"/>
          <a:srcRect t="14222" b="26443"/>
          <a:stretch>
            <a:fillRect/>
          </a:stretch>
        </p:blipFill>
        <p:spPr bwMode="auto">
          <a:xfrm>
            <a:off x="0" y="2788816"/>
            <a:ext cx="9144000" cy="4069184"/>
          </a:xfrm>
          <a:prstGeom prst="rect">
            <a:avLst/>
          </a:prstGeom>
          <a:noFill/>
        </p:spPr>
      </p:pic>
      <p:sp>
        <p:nvSpPr>
          <p:cNvPr id="9" name="Rechteck 8"/>
          <p:cNvSpPr/>
          <p:nvPr/>
        </p:nvSpPr>
        <p:spPr>
          <a:xfrm>
            <a:off x="0" y="1376363"/>
            <a:ext cx="9143999" cy="2585323"/>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juni</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Kantonalturnfest </a:t>
            </a: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glabü</a:t>
            </a: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 schwanden</a:t>
            </a:r>
            <a:endParaRPr lang="de-DE" sz="5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grpSp>
        <p:nvGrpSpPr>
          <p:cNvPr id="33" name="Gruppieren 32"/>
          <p:cNvGrpSpPr/>
          <p:nvPr/>
        </p:nvGrpSpPr>
        <p:grpSpPr>
          <a:xfrm>
            <a:off x="-1" y="4562078"/>
            <a:ext cx="9144001" cy="2294335"/>
            <a:chOff x="-1" y="4562078"/>
            <a:chExt cx="9144001" cy="2294335"/>
          </a:xfrm>
        </p:grpSpPr>
        <p:pic>
          <p:nvPicPr>
            <p:cNvPr id="3074" name="Picture 2" descr="P:\Privat\04_TVG\Fotos2012\07-Glabü\glabue_12_7_20120708_1218993757.jpg"/>
            <p:cNvPicPr>
              <a:picLocks noChangeAspect="1" noChangeArrowheads="1"/>
            </p:cNvPicPr>
            <p:nvPr/>
          </p:nvPicPr>
          <p:blipFill>
            <a:blip r:embed="rId5" cstate="print"/>
            <a:srcRect/>
            <a:stretch>
              <a:fillRect/>
            </a:stretch>
          </p:blipFill>
          <p:spPr bwMode="auto">
            <a:xfrm>
              <a:off x="3059113" y="4581128"/>
              <a:ext cx="3033713" cy="2275285"/>
            </a:xfrm>
            <a:prstGeom prst="rect">
              <a:avLst/>
            </a:prstGeom>
            <a:noFill/>
          </p:spPr>
        </p:pic>
        <p:pic>
          <p:nvPicPr>
            <p:cNvPr id="3075" name="Picture 3" descr="P:\Privat\04_TVG\Fotos2012\07-Glabü\glabue_12_9_20120708_1935124589.jpg"/>
            <p:cNvPicPr>
              <a:picLocks noChangeAspect="1" noChangeArrowheads="1"/>
            </p:cNvPicPr>
            <p:nvPr/>
          </p:nvPicPr>
          <p:blipFill>
            <a:blip r:embed="rId6" cstate="print"/>
            <a:srcRect/>
            <a:stretch>
              <a:fillRect/>
            </a:stretch>
          </p:blipFill>
          <p:spPr bwMode="auto">
            <a:xfrm>
              <a:off x="-1" y="4562078"/>
              <a:ext cx="3059113" cy="2294335"/>
            </a:xfrm>
            <a:prstGeom prst="rect">
              <a:avLst/>
            </a:prstGeom>
            <a:noFill/>
          </p:spPr>
        </p:pic>
        <p:pic>
          <p:nvPicPr>
            <p:cNvPr id="3082" name="Picture 10" descr="P:\Privat\04_TVG\Fotos2012\07-Glabü\glabue_12_46_20120708_1253102601.jpg"/>
            <p:cNvPicPr>
              <a:picLocks noChangeAspect="1" noChangeArrowheads="1"/>
            </p:cNvPicPr>
            <p:nvPr/>
          </p:nvPicPr>
          <p:blipFill>
            <a:blip r:embed="rId7" cstate="print"/>
            <a:srcRect/>
            <a:stretch>
              <a:fillRect/>
            </a:stretch>
          </p:blipFill>
          <p:spPr bwMode="auto">
            <a:xfrm>
              <a:off x="6110287" y="4581128"/>
              <a:ext cx="3033713" cy="2275285"/>
            </a:xfrm>
            <a:prstGeom prst="rect">
              <a:avLst/>
            </a:prstGeom>
            <a:noFill/>
          </p:spPr>
        </p:pic>
      </p:grpSp>
      <p:grpSp>
        <p:nvGrpSpPr>
          <p:cNvPr id="34" name="Gruppieren 33"/>
          <p:cNvGrpSpPr/>
          <p:nvPr/>
        </p:nvGrpSpPr>
        <p:grpSpPr>
          <a:xfrm>
            <a:off x="199" y="0"/>
            <a:ext cx="9182854" cy="2348880"/>
            <a:chOff x="199" y="0"/>
            <a:chExt cx="9182854" cy="2348880"/>
          </a:xfrm>
        </p:grpSpPr>
        <p:pic>
          <p:nvPicPr>
            <p:cNvPr id="3099" name="Picture 27" descr="P:\Privat\04_TVG\Fotos2012\07-Glabü\glabue_12_177_20120708_2039024640.jpg"/>
            <p:cNvPicPr>
              <a:picLocks noChangeAspect="1" noChangeArrowheads="1"/>
            </p:cNvPicPr>
            <p:nvPr/>
          </p:nvPicPr>
          <p:blipFill>
            <a:blip r:embed="rId8" cstate="print"/>
            <a:srcRect/>
            <a:stretch>
              <a:fillRect/>
            </a:stretch>
          </p:blipFill>
          <p:spPr bwMode="auto">
            <a:xfrm>
              <a:off x="3059112" y="0"/>
              <a:ext cx="3131840" cy="2348880"/>
            </a:xfrm>
            <a:prstGeom prst="rect">
              <a:avLst/>
            </a:prstGeom>
            <a:noFill/>
          </p:spPr>
        </p:pic>
        <p:pic>
          <p:nvPicPr>
            <p:cNvPr id="3100" name="Picture 28" descr="P:\Privat\04_TVG\Fotos2012\07-Glabü\glabue_12_179_20120708_1576993049.jpg"/>
            <p:cNvPicPr>
              <a:picLocks noChangeAspect="1" noChangeArrowheads="1"/>
            </p:cNvPicPr>
            <p:nvPr/>
          </p:nvPicPr>
          <p:blipFill>
            <a:blip r:embed="rId9" cstate="print"/>
            <a:srcRect/>
            <a:stretch>
              <a:fillRect/>
            </a:stretch>
          </p:blipFill>
          <p:spPr bwMode="auto">
            <a:xfrm>
              <a:off x="6147224" y="0"/>
              <a:ext cx="3035829" cy="2276872"/>
            </a:xfrm>
            <a:prstGeom prst="rect">
              <a:avLst/>
            </a:prstGeom>
            <a:noFill/>
          </p:spPr>
        </p:pic>
        <p:pic>
          <p:nvPicPr>
            <p:cNvPr id="3102" name="Picture 30" descr="P:\Privat\04_TVG\Fotos2012\07-Glabü\glabue_12_226_20120708_1004477720.jpg"/>
            <p:cNvPicPr>
              <a:picLocks noChangeAspect="1" noChangeArrowheads="1"/>
            </p:cNvPicPr>
            <p:nvPr/>
          </p:nvPicPr>
          <p:blipFill>
            <a:blip r:embed="rId10" cstate="print"/>
            <a:srcRect/>
            <a:stretch>
              <a:fillRect/>
            </a:stretch>
          </p:blipFill>
          <p:spPr bwMode="auto">
            <a:xfrm>
              <a:off x="199" y="0"/>
              <a:ext cx="3058914" cy="2294186"/>
            </a:xfrm>
            <a:prstGeom prst="rect">
              <a:avLst/>
            </a:prstGeom>
            <a:noFill/>
          </p:spPr>
        </p:pic>
      </p:grpSp>
      <p:grpSp>
        <p:nvGrpSpPr>
          <p:cNvPr id="36" name="Gruppieren 35"/>
          <p:cNvGrpSpPr/>
          <p:nvPr/>
        </p:nvGrpSpPr>
        <p:grpSpPr>
          <a:xfrm>
            <a:off x="-1" y="2214785"/>
            <a:ext cx="9180514" cy="2402887"/>
            <a:chOff x="-1" y="2214785"/>
            <a:chExt cx="9180514" cy="2402887"/>
          </a:xfrm>
        </p:grpSpPr>
        <p:pic>
          <p:nvPicPr>
            <p:cNvPr id="3079" name="Picture 7" descr="P:\Privat\04_TVG\Fotos2012\07-Glabü\glabue_12_36_20120708_1360163135.jpg"/>
            <p:cNvPicPr>
              <a:picLocks noChangeAspect="1" noChangeArrowheads="1"/>
            </p:cNvPicPr>
            <p:nvPr/>
          </p:nvPicPr>
          <p:blipFill>
            <a:blip r:embed="rId11" cstate="print"/>
            <a:srcRect/>
            <a:stretch>
              <a:fillRect/>
            </a:stretch>
          </p:blipFill>
          <p:spPr bwMode="auto">
            <a:xfrm>
              <a:off x="6084889" y="2226658"/>
              <a:ext cx="3095624" cy="2321718"/>
            </a:xfrm>
            <a:prstGeom prst="rect">
              <a:avLst/>
            </a:prstGeom>
            <a:noFill/>
          </p:spPr>
        </p:pic>
        <p:pic>
          <p:nvPicPr>
            <p:cNvPr id="3097" name="Picture 25" descr="P:\Privat\04_TVG\Fotos2012\07-Glabü\glabue_12_166_20120708_1783714047.jpg"/>
            <p:cNvPicPr>
              <a:picLocks noChangeAspect="1" noChangeArrowheads="1"/>
            </p:cNvPicPr>
            <p:nvPr/>
          </p:nvPicPr>
          <p:blipFill>
            <a:blip r:embed="rId12" cstate="print"/>
            <a:srcRect/>
            <a:stretch>
              <a:fillRect/>
            </a:stretch>
          </p:blipFill>
          <p:spPr bwMode="auto">
            <a:xfrm>
              <a:off x="-1" y="2214785"/>
              <a:ext cx="3203849" cy="2402887"/>
            </a:xfrm>
            <a:prstGeom prst="rect">
              <a:avLst/>
            </a:prstGeom>
            <a:noFill/>
          </p:spPr>
        </p:pic>
        <p:pic>
          <p:nvPicPr>
            <p:cNvPr id="3084" name="Picture 12" descr="P:\Privat\04_TVG\Fotos2012\07-Glabü\glabue_12_49_20120708_1862274608.jpg"/>
            <p:cNvPicPr>
              <a:picLocks noChangeAspect="1" noChangeArrowheads="1"/>
            </p:cNvPicPr>
            <p:nvPr/>
          </p:nvPicPr>
          <p:blipFill>
            <a:blip r:embed="rId13" cstate="print"/>
            <a:srcRect/>
            <a:stretch>
              <a:fillRect/>
            </a:stretch>
          </p:blipFill>
          <p:spPr bwMode="auto">
            <a:xfrm>
              <a:off x="3059113" y="2276333"/>
              <a:ext cx="3073061" cy="2304795"/>
            </a:xfrm>
            <a:prstGeom prst="rect">
              <a:avLst/>
            </a:prstGeom>
            <a:noFill/>
          </p:spPr>
        </p:pic>
      </p:grpSp>
      <p:pic>
        <p:nvPicPr>
          <p:cNvPr id="3093" name="Picture 21" descr="P:\Privat\04_TVG\Fotos2012\07-Glabü\glabue_12_115_20120708_1921433854.jpg"/>
          <p:cNvPicPr>
            <a:picLocks noChangeAspect="1" noChangeArrowheads="1"/>
          </p:cNvPicPr>
          <p:nvPr/>
        </p:nvPicPr>
        <p:blipFill>
          <a:blip r:embed="rId14" cstate="print"/>
          <a:srcRect/>
          <a:stretch>
            <a:fillRect/>
          </a:stretch>
        </p:blipFill>
        <p:spPr bwMode="auto">
          <a:xfrm>
            <a:off x="0" y="-13769"/>
            <a:ext cx="9160242" cy="6870182"/>
          </a:xfrm>
          <a:prstGeom prst="rect">
            <a:avLst/>
          </a:prstGeom>
          <a:noFill/>
        </p:spPr>
      </p:pic>
      <p:grpSp>
        <p:nvGrpSpPr>
          <p:cNvPr id="37" name="Gruppieren 36"/>
          <p:cNvGrpSpPr/>
          <p:nvPr/>
        </p:nvGrpSpPr>
        <p:grpSpPr>
          <a:xfrm>
            <a:off x="-1" y="-1"/>
            <a:ext cx="9144001" cy="4078817"/>
            <a:chOff x="-1" y="-1"/>
            <a:chExt cx="9144001" cy="4078817"/>
          </a:xfrm>
        </p:grpSpPr>
        <p:pic>
          <p:nvPicPr>
            <p:cNvPr id="3085" name="Picture 13" descr="P:\Privat\04_TVG\Fotos2012\07-Glabü\glabue_12_52_20120708_1321603836.jpg"/>
            <p:cNvPicPr>
              <a:picLocks noChangeAspect="1" noChangeArrowheads="1"/>
            </p:cNvPicPr>
            <p:nvPr/>
          </p:nvPicPr>
          <p:blipFill>
            <a:blip r:embed="rId15" cstate="print"/>
            <a:srcRect/>
            <a:stretch>
              <a:fillRect/>
            </a:stretch>
          </p:blipFill>
          <p:spPr bwMode="auto">
            <a:xfrm>
              <a:off x="-1" y="-1"/>
              <a:ext cx="3059113" cy="4078817"/>
            </a:xfrm>
            <a:prstGeom prst="rect">
              <a:avLst/>
            </a:prstGeom>
            <a:noFill/>
          </p:spPr>
        </p:pic>
        <p:pic>
          <p:nvPicPr>
            <p:cNvPr id="3091" name="Picture 19" descr="P:\Privat\04_TVG\Fotos2012\07-Glabü\glabue_12_92_20120708_1518476507.jpg"/>
            <p:cNvPicPr>
              <a:picLocks noChangeAspect="1" noChangeArrowheads="1"/>
            </p:cNvPicPr>
            <p:nvPr/>
          </p:nvPicPr>
          <p:blipFill>
            <a:blip r:embed="rId16" cstate="print"/>
            <a:srcRect/>
            <a:stretch>
              <a:fillRect/>
            </a:stretch>
          </p:blipFill>
          <p:spPr bwMode="auto">
            <a:xfrm>
              <a:off x="3059113" y="0"/>
              <a:ext cx="3057804" cy="4077072"/>
            </a:xfrm>
            <a:prstGeom prst="rect">
              <a:avLst/>
            </a:prstGeom>
            <a:noFill/>
          </p:spPr>
        </p:pic>
        <p:pic>
          <p:nvPicPr>
            <p:cNvPr id="3098" name="Picture 26" descr="P:\Privat\04_TVG\Fotos2012\07-Glabü\glabue_12_168_20120708_1870377226.jpg"/>
            <p:cNvPicPr>
              <a:picLocks noChangeAspect="1" noChangeArrowheads="1"/>
            </p:cNvPicPr>
            <p:nvPr/>
          </p:nvPicPr>
          <p:blipFill>
            <a:blip r:embed="rId17" cstate="print"/>
            <a:srcRect/>
            <a:stretch>
              <a:fillRect/>
            </a:stretch>
          </p:blipFill>
          <p:spPr bwMode="auto">
            <a:xfrm>
              <a:off x="6084888" y="0"/>
              <a:ext cx="3059112" cy="4078816"/>
            </a:xfrm>
            <a:prstGeom prst="rect">
              <a:avLst/>
            </a:prstGeom>
            <a:noFill/>
          </p:spPr>
        </p:pic>
      </p:grpSp>
      <p:grpSp>
        <p:nvGrpSpPr>
          <p:cNvPr id="38" name="Gruppieren 37"/>
          <p:cNvGrpSpPr/>
          <p:nvPr/>
        </p:nvGrpSpPr>
        <p:grpSpPr>
          <a:xfrm>
            <a:off x="0" y="3427414"/>
            <a:ext cx="9144000" cy="3428999"/>
            <a:chOff x="0" y="3427414"/>
            <a:chExt cx="9144000" cy="3428999"/>
          </a:xfrm>
        </p:grpSpPr>
        <p:pic>
          <p:nvPicPr>
            <p:cNvPr id="3077" name="Picture 5" descr="P:\Privat\04_TVG\Fotos2012\07-Glabü\glabue_12_30_20120708_1696674207.jpg"/>
            <p:cNvPicPr>
              <a:picLocks noChangeAspect="1" noChangeArrowheads="1"/>
            </p:cNvPicPr>
            <p:nvPr/>
          </p:nvPicPr>
          <p:blipFill>
            <a:blip r:embed="rId18" cstate="print"/>
            <a:srcRect/>
            <a:stretch>
              <a:fillRect/>
            </a:stretch>
          </p:blipFill>
          <p:spPr bwMode="auto">
            <a:xfrm>
              <a:off x="0" y="3427414"/>
              <a:ext cx="4572000" cy="3428999"/>
            </a:xfrm>
            <a:prstGeom prst="rect">
              <a:avLst/>
            </a:prstGeom>
            <a:noFill/>
          </p:spPr>
        </p:pic>
        <p:pic>
          <p:nvPicPr>
            <p:cNvPr id="3078" name="Picture 6" descr="P:\Privat\04_TVG\Fotos2012\07-Glabü\glabue_12_33_20120708_2035739529.jpg"/>
            <p:cNvPicPr>
              <a:picLocks noChangeAspect="1" noChangeArrowheads="1"/>
            </p:cNvPicPr>
            <p:nvPr/>
          </p:nvPicPr>
          <p:blipFill>
            <a:blip r:embed="rId19" cstate="print"/>
            <a:srcRect/>
            <a:stretch>
              <a:fillRect/>
            </a:stretch>
          </p:blipFill>
          <p:spPr bwMode="auto">
            <a:xfrm>
              <a:off x="4582662" y="3435410"/>
              <a:ext cx="4561338" cy="3421003"/>
            </a:xfrm>
            <a:prstGeom prst="rect">
              <a:avLst/>
            </a:prstGeom>
            <a:noFill/>
          </p:spPr>
        </p:pic>
      </p:grpSp>
      <p:pic>
        <p:nvPicPr>
          <p:cNvPr id="3086" name="Picture 14" descr="P:\Privat\04_TVG\Fotos2012\07-Glabü\glabue_12_71_20120708_1117963810.jpg"/>
          <p:cNvPicPr>
            <a:picLocks noChangeAspect="1" noChangeArrowheads="1"/>
          </p:cNvPicPr>
          <p:nvPr/>
        </p:nvPicPr>
        <p:blipFill>
          <a:blip r:embed="rId20" cstate="print"/>
          <a:srcRect/>
          <a:stretch>
            <a:fillRect/>
          </a:stretch>
        </p:blipFill>
        <p:spPr bwMode="auto">
          <a:xfrm rot="2450509">
            <a:off x="1338422" y="907890"/>
            <a:ext cx="7634779" cy="5726085"/>
          </a:xfrm>
          <a:prstGeom prst="rect">
            <a:avLst/>
          </a:prstGeom>
          <a:noFill/>
        </p:spPr>
      </p:pic>
      <p:grpSp>
        <p:nvGrpSpPr>
          <p:cNvPr id="39" name="Gruppieren 38"/>
          <p:cNvGrpSpPr/>
          <p:nvPr/>
        </p:nvGrpSpPr>
        <p:grpSpPr>
          <a:xfrm>
            <a:off x="0" y="-7672"/>
            <a:ext cx="9144000" cy="6865672"/>
            <a:chOff x="0" y="-7672"/>
            <a:chExt cx="9144000" cy="6865672"/>
          </a:xfrm>
        </p:grpSpPr>
        <p:pic>
          <p:nvPicPr>
            <p:cNvPr id="3094" name="Picture 22" descr="P:\Privat\04_TVG\Fotos2012\07-Glabü\glabue_12_125_20120708_2091983812.jpg"/>
            <p:cNvPicPr>
              <a:picLocks noChangeAspect="1" noChangeArrowheads="1"/>
            </p:cNvPicPr>
            <p:nvPr/>
          </p:nvPicPr>
          <p:blipFill>
            <a:blip r:embed="rId21" cstate="print"/>
            <a:srcRect/>
            <a:stretch>
              <a:fillRect/>
            </a:stretch>
          </p:blipFill>
          <p:spPr bwMode="auto">
            <a:xfrm>
              <a:off x="0" y="-7672"/>
              <a:ext cx="5148064" cy="6864085"/>
            </a:xfrm>
            <a:prstGeom prst="rect">
              <a:avLst/>
            </a:prstGeom>
            <a:noFill/>
          </p:spPr>
        </p:pic>
        <p:pic>
          <p:nvPicPr>
            <p:cNvPr id="3103" name="Picture 31" descr="P:\Privat\04_TVG\Fotos2012\07-Glabü\glabue_12_229_20120708_1816281871.jpg"/>
            <p:cNvPicPr>
              <a:picLocks noChangeAspect="1" noChangeArrowheads="1"/>
            </p:cNvPicPr>
            <p:nvPr/>
          </p:nvPicPr>
          <p:blipFill>
            <a:blip r:embed="rId22" cstate="print"/>
            <a:srcRect/>
            <a:stretch>
              <a:fillRect/>
            </a:stretch>
          </p:blipFill>
          <p:spPr bwMode="auto">
            <a:xfrm>
              <a:off x="4000500" y="0"/>
              <a:ext cx="5143500" cy="6858000"/>
            </a:xfrm>
            <a:prstGeom prst="rect">
              <a:avLst/>
            </a:prstGeom>
            <a:noFill/>
          </p:spPr>
        </p:pic>
      </p:grpSp>
      <p:pic>
        <p:nvPicPr>
          <p:cNvPr id="3076" name="Picture 4" descr="P:\Privat\04_TVG\Fotos2012\07-Glabü\glabue_12_22_20120708_1189284082.jpg"/>
          <p:cNvPicPr>
            <a:picLocks noChangeAspect="1" noChangeArrowheads="1"/>
          </p:cNvPicPr>
          <p:nvPr/>
        </p:nvPicPr>
        <p:blipFill>
          <a:blip r:embed="rId23" cstate="print"/>
          <a:srcRect/>
          <a:stretch>
            <a:fillRect/>
          </a:stretch>
        </p:blipFill>
        <p:spPr bwMode="auto">
          <a:xfrm>
            <a:off x="-1" y="0"/>
            <a:ext cx="6108171" cy="4581128"/>
          </a:xfrm>
          <a:prstGeom prst="rect">
            <a:avLst/>
          </a:prstGeom>
          <a:noFill/>
        </p:spPr>
      </p:pic>
      <p:pic>
        <p:nvPicPr>
          <p:cNvPr id="3096" name="Picture 24" descr="P:\Privat\04_TVG\Fotos2012\07-Glabü\glabue_12_150_20120708_1549978413.jpg"/>
          <p:cNvPicPr>
            <a:picLocks noChangeAspect="1" noChangeArrowheads="1"/>
          </p:cNvPicPr>
          <p:nvPr/>
        </p:nvPicPr>
        <p:blipFill>
          <a:blip r:embed="rId24" cstate="print"/>
          <a:srcRect/>
          <a:stretch>
            <a:fillRect/>
          </a:stretch>
        </p:blipFill>
        <p:spPr bwMode="auto">
          <a:xfrm>
            <a:off x="3779912" y="2833347"/>
            <a:ext cx="5364088" cy="4023066"/>
          </a:xfrm>
          <a:prstGeom prst="rect">
            <a:avLst/>
          </a:prstGeom>
          <a:noFill/>
        </p:spPr>
      </p:pic>
      <p:pic>
        <p:nvPicPr>
          <p:cNvPr id="3089" name="Picture 17" descr="P:\Privat\04_TVG\Fotos2012\07-Glabü\glabue_12_81_20120708_1910913737.jpg"/>
          <p:cNvPicPr>
            <a:picLocks noChangeAspect="1" noChangeArrowheads="1"/>
          </p:cNvPicPr>
          <p:nvPr/>
        </p:nvPicPr>
        <p:blipFill>
          <a:blip r:embed="rId25" cstate="print"/>
          <a:srcRect/>
          <a:stretch>
            <a:fillRect/>
          </a:stretch>
        </p:blipFill>
        <p:spPr bwMode="auto">
          <a:xfrm>
            <a:off x="0" y="-1586"/>
            <a:ext cx="9144000" cy="6858000"/>
          </a:xfrm>
          <a:prstGeom prst="rect">
            <a:avLst/>
          </a:prstGeom>
          <a:noFill/>
        </p:spPr>
      </p:pic>
      <p:pic>
        <p:nvPicPr>
          <p:cNvPr id="3090" name="Picture 18" descr="P:\Privat\04_TVG\Fotos2012\07-Glabü\glabue_12_84_20120708_2006553151.jpg"/>
          <p:cNvPicPr>
            <a:picLocks noChangeAspect="1" noChangeArrowheads="1"/>
          </p:cNvPicPr>
          <p:nvPr/>
        </p:nvPicPr>
        <p:blipFill>
          <a:blip r:embed="rId26" cstate="print"/>
          <a:srcRect/>
          <a:stretch>
            <a:fillRect/>
          </a:stretch>
        </p:blipFill>
        <p:spPr bwMode="auto">
          <a:xfrm>
            <a:off x="0" y="0"/>
            <a:ext cx="9144000" cy="6858000"/>
          </a:xfrm>
          <a:prstGeom prst="rect">
            <a:avLst/>
          </a:prstGeom>
          <a:noFill/>
        </p:spPr>
      </p:pic>
    </p:spTree>
  </p:cSld>
  <p:clrMapOvr>
    <a:masterClrMapping/>
  </p:clrMapOvr>
  <p:transition advTm="6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1000"/>
                                  </p:stCondLst>
                                  <p:childTnLst>
                                    <p:set>
                                      <p:cBhvr>
                                        <p:cTn id="6" dur="1" fill="hold">
                                          <p:stCondLst>
                                            <p:cond delay="0"/>
                                          </p:stCondLst>
                                        </p:cTn>
                                        <p:tgtEl>
                                          <p:spTgt spid="3081"/>
                                        </p:tgtEl>
                                        <p:attrNameLst>
                                          <p:attrName>style.visibility</p:attrName>
                                        </p:attrNameLst>
                                      </p:cBhvr>
                                      <p:to>
                                        <p:strVal val="visible"/>
                                      </p:to>
                                    </p:set>
                                    <p:animEffect transition="in" filter="fade">
                                      <p:cBhvr>
                                        <p:cTn id="7" dur="1155" decel="100000"/>
                                        <p:tgtEl>
                                          <p:spTgt spid="3081"/>
                                        </p:tgtEl>
                                      </p:cBhvr>
                                    </p:animEffect>
                                    <p:animScale>
                                      <p:cBhvr>
                                        <p:cTn id="8" dur="1155" decel="100000"/>
                                        <p:tgtEl>
                                          <p:spTgt spid="3081"/>
                                        </p:tgtEl>
                                      </p:cBhvr>
                                      <p:from x="10000" y="10000"/>
                                      <p:to x="200000" y="450000"/>
                                    </p:animScale>
                                    <p:animScale>
                                      <p:cBhvr>
                                        <p:cTn id="9" dur="1845" accel="100000" fill="hold">
                                          <p:stCondLst>
                                            <p:cond delay="1155"/>
                                          </p:stCondLst>
                                        </p:cTn>
                                        <p:tgtEl>
                                          <p:spTgt spid="3081"/>
                                        </p:tgtEl>
                                      </p:cBhvr>
                                      <p:from x="200000" y="450000"/>
                                      <p:to x="100000" y="100000"/>
                                    </p:animScale>
                                    <p:set>
                                      <p:cBhvr>
                                        <p:cTn id="10" dur="1155" fill="hold"/>
                                        <p:tgtEl>
                                          <p:spTgt spid="3081"/>
                                        </p:tgtEl>
                                        <p:attrNameLst>
                                          <p:attrName>ppt_x</p:attrName>
                                        </p:attrNameLst>
                                      </p:cBhvr>
                                      <p:to>
                                        <p:strVal val="(0.5)"/>
                                      </p:to>
                                    </p:set>
                                    <p:anim from="(0.5)" to="(#ppt_x)" calcmode="lin" valueType="num">
                                      <p:cBhvr>
                                        <p:cTn id="11" dur="1845" accel="100000" fill="hold">
                                          <p:stCondLst>
                                            <p:cond delay="1155"/>
                                          </p:stCondLst>
                                        </p:cTn>
                                        <p:tgtEl>
                                          <p:spTgt spid="3081"/>
                                        </p:tgtEl>
                                        <p:attrNameLst>
                                          <p:attrName>ppt_x</p:attrName>
                                        </p:attrNameLst>
                                      </p:cBhvr>
                                    </p:anim>
                                    <p:set>
                                      <p:cBhvr>
                                        <p:cTn id="12" dur="1155" fill="hold"/>
                                        <p:tgtEl>
                                          <p:spTgt spid="3081"/>
                                        </p:tgtEl>
                                        <p:attrNameLst>
                                          <p:attrName>ppt_y</p:attrName>
                                        </p:attrNameLst>
                                      </p:cBhvr>
                                      <p:to>
                                        <p:strVal val="(#ppt_y+0.4)"/>
                                      </p:to>
                                    </p:set>
                                    <p:anim from="(#ppt_y+0.4)" to="(#ppt_y)" calcmode="lin" valueType="num">
                                      <p:cBhvr>
                                        <p:cTn id="13" dur="1845" accel="100000" fill="hold">
                                          <p:stCondLst>
                                            <p:cond delay="1155"/>
                                          </p:stCondLst>
                                        </p:cTn>
                                        <p:tgtEl>
                                          <p:spTgt spid="3081"/>
                                        </p:tgtEl>
                                        <p:attrNameLst>
                                          <p:attrName>ppt_y</p:attrName>
                                        </p:attrNameLst>
                                      </p:cBhvr>
                                    </p:anim>
                                  </p:childTnLst>
                                </p:cTn>
                              </p:par>
                            </p:childTnLst>
                          </p:cTn>
                        </p:par>
                        <p:par>
                          <p:cTn id="14" fill="hold">
                            <p:stCondLst>
                              <p:cond delay="4000"/>
                            </p:stCondLst>
                            <p:childTnLst>
                              <p:par>
                                <p:cTn id="15" presetID="25" presetClass="entr" presetSubtype="0" fill="hold" nodeType="afterEffect">
                                  <p:stCondLst>
                                    <p:cond delay="500"/>
                                  </p:stCondLst>
                                  <p:childTnLst>
                                    <p:set>
                                      <p:cBhvr>
                                        <p:cTn id="16" dur="1" fill="hold">
                                          <p:stCondLst>
                                            <p:cond delay="0"/>
                                          </p:stCondLst>
                                        </p:cTn>
                                        <p:tgtEl>
                                          <p:spTgt spid="3080"/>
                                        </p:tgtEl>
                                        <p:attrNameLst>
                                          <p:attrName>style.visibility</p:attrName>
                                        </p:attrNameLst>
                                      </p:cBhvr>
                                      <p:to>
                                        <p:strVal val="visible"/>
                                      </p:to>
                                    </p:set>
                                    <p:anim calcmode="lin" valueType="num">
                                      <p:cBhvr>
                                        <p:cTn id="17" dur="1500" decel="50000" fill="hold">
                                          <p:stCondLst>
                                            <p:cond delay="0"/>
                                          </p:stCondLst>
                                        </p:cTn>
                                        <p:tgtEl>
                                          <p:spTgt spid="3080"/>
                                        </p:tgtEl>
                                        <p:attrNameLst>
                                          <p:attrName>style.rotation</p:attrName>
                                        </p:attrNameLst>
                                      </p:cBhvr>
                                      <p:tavLst>
                                        <p:tav tm="0">
                                          <p:val>
                                            <p:fltVal val="-90"/>
                                          </p:val>
                                        </p:tav>
                                        <p:tav tm="100000">
                                          <p:val>
                                            <p:fltVal val="0"/>
                                          </p:val>
                                        </p:tav>
                                      </p:tavLst>
                                    </p:anim>
                                    <p:anim calcmode="lin" valueType="num">
                                      <p:cBhvr>
                                        <p:cTn id="18" dur="1500" decel="50000" fill="hold">
                                          <p:stCondLst>
                                            <p:cond delay="0"/>
                                          </p:stCondLst>
                                        </p:cTn>
                                        <p:tgtEl>
                                          <p:spTgt spid="3080"/>
                                        </p:tgtEl>
                                        <p:attrNameLst>
                                          <p:attrName>ppt_w</p:attrName>
                                        </p:attrNameLst>
                                      </p:cBhvr>
                                      <p:tavLst>
                                        <p:tav tm="0">
                                          <p:val>
                                            <p:strVal val="#ppt_w"/>
                                          </p:val>
                                        </p:tav>
                                        <p:tav tm="100000">
                                          <p:val>
                                            <p:strVal val="#ppt_w*.05"/>
                                          </p:val>
                                        </p:tav>
                                      </p:tavLst>
                                    </p:anim>
                                    <p:anim calcmode="lin" valueType="num">
                                      <p:cBhvr>
                                        <p:cTn id="19" dur="1500" accel="50000" fill="hold">
                                          <p:stCondLst>
                                            <p:cond delay="1500"/>
                                          </p:stCondLst>
                                        </p:cTn>
                                        <p:tgtEl>
                                          <p:spTgt spid="3080"/>
                                        </p:tgtEl>
                                        <p:attrNameLst>
                                          <p:attrName>ppt_w</p:attrName>
                                        </p:attrNameLst>
                                      </p:cBhvr>
                                      <p:tavLst>
                                        <p:tav tm="0">
                                          <p:val>
                                            <p:strVal val="#ppt_w*.05"/>
                                          </p:val>
                                        </p:tav>
                                        <p:tav tm="100000">
                                          <p:val>
                                            <p:strVal val="#ppt_w"/>
                                          </p:val>
                                        </p:tav>
                                      </p:tavLst>
                                    </p:anim>
                                    <p:anim calcmode="lin" valueType="num">
                                      <p:cBhvr>
                                        <p:cTn id="20" dur="3000" fill="hold"/>
                                        <p:tgtEl>
                                          <p:spTgt spid="3080"/>
                                        </p:tgtEl>
                                        <p:attrNameLst>
                                          <p:attrName>ppt_h</p:attrName>
                                        </p:attrNameLst>
                                      </p:cBhvr>
                                      <p:tavLst>
                                        <p:tav tm="0">
                                          <p:val>
                                            <p:strVal val="#ppt_h"/>
                                          </p:val>
                                        </p:tav>
                                        <p:tav tm="100000">
                                          <p:val>
                                            <p:strVal val="#ppt_h"/>
                                          </p:val>
                                        </p:tav>
                                      </p:tavLst>
                                    </p:anim>
                                    <p:anim calcmode="lin" valueType="num">
                                      <p:cBhvr>
                                        <p:cTn id="21" dur="1500" decel="50000" fill="hold">
                                          <p:stCondLst>
                                            <p:cond delay="0"/>
                                          </p:stCondLst>
                                        </p:cTn>
                                        <p:tgtEl>
                                          <p:spTgt spid="3080"/>
                                        </p:tgtEl>
                                        <p:attrNameLst>
                                          <p:attrName>ppt_x</p:attrName>
                                        </p:attrNameLst>
                                      </p:cBhvr>
                                      <p:tavLst>
                                        <p:tav tm="0">
                                          <p:val>
                                            <p:strVal val="#ppt_x+.4"/>
                                          </p:val>
                                        </p:tav>
                                        <p:tav tm="100000">
                                          <p:val>
                                            <p:strVal val="#ppt_x"/>
                                          </p:val>
                                        </p:tav>
                                      </p:tavLst>
                                    </p:anim>
                                    <p:anim calcmode="lin" valueType="num">
                                      <p:cBhvr>
                                        <p:cTn id="22" dur="1500" decel="50000" fill="hold">
                                          <p:stCondLst>
                                            <p:cond delay="0"/>
                                          </p:stCondLst>
                                        </p:cTn>
                                        <p:tgtEl>
                                          <p:spTgt spid="3080"/>
                                        </p:tgtEl>
                                        <p:attrNameLst>
                                          <p:attrName>ppt_y</p:attrName>
                                        </p:attrNameLst>
                                      </p:cBhvr>
                                      <p:tavLst>
                                        <p:tav tm="0">
                                          <p:val>
                                            <p:strVal val="#ppt_y-.2"/>
                                          </p:val>
                                        </p:tav>
                                        <p:tav tm="100000">
                                          <p:val>
                                            <p:strVal val="#ppt_y+.1"/>
                                          </p:val>
                                        </p:tav>
                                      </p:tavLst>
                                    </p:anim>
                                    <p:anim calcmode="lin" valueType="num">
                                      <p:cBhvr>
                                        <p:cTn id="23" dur="1500" accel="50000" fill="hold">
                                          <p:stCondLst>
                                            <p:cond delay="1500"/>
                                          </p:stCondLst>
                                        </p:cTn>
                                        <p:tgtEl>
                                          <p:spTgt spid="3080"/>
                                        </p:tgtEl>
                                        <p:attrNameLst>
                                          <p:attrName>ppt_y</p:attrName>
                                        </p:attrNameLst>
                                      </p:cBhvr>
                                      <p:tavLst>
                                        <p:tav tm="0">
                                          <p:val>
                                            <p:strVal val="#ppt_y+.1"/>
                                          </p:val>
                                        </p:tav>
                                        <p:tav tm="100000">
                                          <p:val>
                                            <p:strVal val="#ppt_y"/>
                                          </p:val>
                                        </p:tav>
                                      </p:tavLst>
                                    </p:anim>
                                    <p:animEffect transition="in" filter="fade">
                                      <p:cBhvr>
                                        <p:cTn id="24" dur="3000" decel="50000">
                                          <p:stCondLst>
                                            <p:cond delay="0"/>
                                          </p:stCondLst>
                                        </p:cTn>
                                        <p:tgtEl>
                                          <p:spTgt spid="3080"/>
                                        </p:tgtEl>
                                      </p:cBhvr>
                                    </p:animEffect>
                                  </p:childTnLst>
                                </p:cTn>
                              </p:par>
                              <p:par>
                                <p:cTn id="25" presetID="25" presetClass="entr" presetSubtype="0" fill="hold" nodeType="withEffect">
                                  <p:stCondLst>
                                    <p:cond delay="500"/>
                                  </p:stCondLst>
                                  <p:childTnLst>
                                    <p:set>
                                      <p:cBhvr>
                                        <p:cTn id="26" dur="1" fill="hold">
                                          <p:stCondLst>
                                            <p:cond delay="0"/>
                                          </p:stCondLst>
                                        </p:cTn>
                                        <p:tgtEl>
                                          <p:spTgt spid="3083"/>
                                        </p:tgtEl>
                                        <p:attrNameLst>
                                          <p:attrName>style.visibility</p:attrName>
                                        </p:attrNameLst>
                                      </p:cBhvr>
                                      <p:to>
                                        <p:strVal val="visible"/>
                                      </p:to>
                                    </p:set>
                                    <p:anim calcmode="lin" valueType="num">
                                      <p:cBhvr>
                                        <p:cTn id="27" dur="1500" decel="50000" fill="hold">
                                          <p:stCondLst>
                                            <p:cond delay="0"/>
                                          </p:stCondLst>
                                        </p:cTn>
                                        <p:tgtEl>
                                          <p:spTgt spid="3083"/>
                                        </p:tgtEl>
                                        <p:attrNameLst>
                                          <p:attrName>style.rotation</p:attrName>
                                        </p:attrNameLst>
                                      </p:cBhvr>
                                      <p:tavLst>
                                        <p:tav tm="0">
                                          <p:val>
                                            <p:fltVal val="-90"/>
                                          </p:val>
                                        </p:tav>
                                        <p:tav tm="100000">
                                          <p:val>
                                            <p:fltVal val="0"/>
                                          </p:val>
                                        </p:tav>
                                      </p:tavLst>
                                    </p:anim>
                                    <p:anim calcmode="lin" valueType="num">
                                      <p:cBhvr>
                                        <p:cTn id="28" dur="1500" decel="50000" fill="hold">
                                          <p:stCondLst>
                                            <p:cond delay="0"/>
                                          </p:stCondLst>
                                        </p:cTn>
                                        <p:tgtEl>
                                          <p:spTgt spid="3083"/>
                                        </p:tgtEl>
                                        <p:attrNameLst>
                                          <p:attrName>ppt_w</p:attrName>
                                        </p:attrNameLst>
                                      </p:cBhvr>
                                      <p:tavLst>
                                        <p:tav tm="0">
                                          <p:val>
                                            <p:strVal val="#ppt_w"/>
                                          </p:val>
                                        </p:tav>
                                        <p:tav tm="100000">
                                          <p:val>
                                            <p:strVal val="#ppt_w*.05"/>
                                          </p:val>
                                        </p:tav>
                                      </p:tavLst>
                                    </p:anim>
                                    <p:anim calcmode="lin" valueType="num">
                                      <p:cBhvr>
                                        <p:cTn id="29" dur="1500" accel="50000" fill="hold">
                                          <p:stCondLst>
                                            <p:cond delay="1500"/>
                                          </p:stCondLst>
                                        </p:cTn>
                                        <p:tgtEl>
                                          <p:spTgt spid="3083"/>
                                        </p:tgtEl>
                                        <p:attrNameLst>
                                          <p:attrName>ppt_w</p:attrName>
                                        </p:attrNameLst>
                                      </p:cBhvr>
                                      <p:tavLst>
                                        <p:tav tm="0">
                                          <p:val>
                                            <p:strVal val="#ppt_w*.05"/>
                                          </p:val>
                                        </p:tav>
                                        <p:tav tm="100000">
                                          <p:val>
                                            <p:strVal val="#ppt_w"/>
                                          </p:val>
                                        </p:tav>
                                      </p:tavLst>
                                    </p:anim>
                                    <p:anim calcmode="lin" valueType="num">
                                      <p:cBhvr>
                                        <p:cTn id="30" dur="3000" fill="hold"/>
                                        <p:tgtEl>
                                          <p:spTgt spid="3083"/>
                                        </p:tgtEl>
                                        <p:attrNameLst>
                                          <p:attrName>ppt_h</p:attrName>
                                        </p:attrNameLst>
                                      </p:cBhvr>
                                      <p:tavLst>
                                        <p:tav tm="0">
                                          <p:val>
                                            <p:strVal val="#ppt_h"/>
                                          </p:val>
                                        </p:tav>
                                        <p:tav tm="100000">
                                          <p:val>
                                            <p:strVal val="#ppt_h"/>
                                          </p:val>
                                        </p:tav>
                                      </p:tavLst>
                                    </p:anim>
                                    <p:anim calcmode="lin" valueType="num">
                                      <p:cBhvr>
                                        <p:cTn id="31" dur="1500" decel="50000" fill="hold">
                                          <p:stCondLst>
                                            <p:cond delay="0"/>
                                          </p:stCondLst>
                                        </p:cTn>
                                        <p:tgtEl>
                                          <p:spTgt spid="3083"/>
                                        </p:tgtEl>
                                        <p:attrNameLst>
                                          <p:attrName>ppt_x</p:attrName>
                                        </p:attrNameLst>
                                      </p:cBhvr>
                                      <p:tavLst>
                                        <p:tav tm="0">
                                          <p:val>
                                            <p:strVal val="#ppt_x+.4"/>
                                          </p:val>
                                        </p:tav>
                                        <p:tav tm="100000">
                                          <p:val>
                                            <p:strVal val="#ppt_x"/>
                                          </p:val>
                                        </p:tav>
                                      </p:tavLst>
                                    </p:anim>
                                    <p:anim calcmode="lin" valueType="num">
                                      <p:cBhvr>
                                        <p:cTn id="32" dur="1500" decel="50000" fill="hold">
                                          <p:stCondLst>
                                            <p:cond delay="0"/>
                                          </p:stCondLst>
                                        </p:cTn>
                                        <p:tgtEl>
                                          <p:spTgt spid="3083"/>
                                        </p:tgtEl>
                                        <p:attrNameLst>
                                          <p:attrName>ppt_y</p:attrName>
                                        </p:attrNameLst>
                                      </p:cBhvr>
                                      <p:tavLst>
                                        <p:tav tm="0">
                                          <p:val>
                                            <p:strVal val="#ppt_y-.2"/>
                                          </p:val>
                                        </p:tav>
                                        <p:tav tm="100000">
                                          <p:val>
                                            <p:strVal val="#ppt_y+.1"/>
                                          </p:val>
                                        </p:tav>
                                      </p:tavLst>
                                    </p:anim>
                                    <p:anim calcmode="lin" valueType="num">
                                      <p:cBhvr>
                                        <p:cTn id="33" dur="1500" accel="50000" fill="hold">
                                          <p:stCondLst>
                                            <p:cond delay="1500"/>
                                          </p:stCondLst>
                                        </p:cTn>
                                        <p:tgtEl>
                                          <p:spTgt spid="3083"/>
                                        </p:tgtEl>
                                        <p:attrNameLst>
                                          <p:attrName>ppt_y</p:attrName>
                                        </p:attrNameLst>
                                      </p:cBhvr>
                                      <p:tavLst>
                                        <p:tav tm="0">
                                          <p:val>
                                            <p:strVal val="#ppt_y+.1"/>
                                          </p:val>
                                        </p:tav>
                                        <p:tav tm="100000">
                                          <p:val>
                                            <p:strVal val="#ppt_y"/>
                                          </p:val>
                                        </p:tav>
                                      </p:tavLst>
                                    </p:anim>
                                    <p:animEffect transition="in" filter="fade">
                                      <p:cBhvr>
                                        <p:cTn id="34" dur="3000" decel="50000">
                                          <p:stCondLst>
                                            <p:cond delay="0"/>
                                          </p:stCondLst>
                                        </p:cTn>
                                        <p:tgtEl>
                                          <p:spTgt spid="3083"/>
                                        </p:tgtEl>
                                      </p:cBhvr>
                                    </p:animEffect>
                                  </p:childTnLst>
                                </p:cTn>
                              </p:par>
                            </p:childTnLst>
                          </p:cTn>
                        </p:par>
                        <p:par>
                          <p:cTn id="35" fill="hold">
                            <p:stCondLst>
                              <p:cond delay="7500"/>
                            </p:stCondLst>
                            <p:childTnLst>
                              <p:par>
                                <p:cTn id="36" presetID="37" presetClass="entr" presetSubtype="0" fill="hold" nodeType="afterEffect">
                                  <p:stCondLst>
                                    <p:cond delay="1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2000"/>
                                        <p:tgtEl>
                                          <p:spTgt spid="33"/>
                                        </p:tgtEl>
                                      </p:cBhvr>
                                    </p:animEffect>
                                    <p:anim calcmode="lin" valueType="num">
                                      <p:cBhvr>
                                        <p:cTn id="39" dur="2000" fill="hold"/>
                                        <p:tgtEl>
                                          <p:spTgt spid="33"/>
                                        </p:tgtEl>
                                        <p:attrNameLst>
                                          <p:attrName>ppt_x</p:attrName>
                                        </p:attrNameLst>
                                      </p:cBhvr>
                                      <p:tavLst>
                                        <p:tav tm="0">
                                          <p:val>
                                            <p:strVal val="#ppt_x"/>
                                          </p:val>
                                        </p:tav>
                                        <p:tav tm="100000">
                                          <p:val>
                                            <p:strVal val="#ppt_x"/>
                                          </p:val>
                                        </p:tav>
                                      </p:tavLst>
                                    </p:anim>
                                    <p:anim calcmode="lin" valueType="num">
                                      <p:cBhvr>
                                        <p:cTn id="40" dur="1800" decel="100000" fill="hold"/>
                                        <p:tgtEl>
                                          <p:spTgt spid="33"/>
                                        </p:tgtEl>
                                        <p:attrNameLst>
                                          <p:attrName>ppt_y</p:attrName>
                                        </p:attrNameLst>
                                      </p:cBhvr>
                                      <p:tavLst>
                                        <p:tav tm="0">
                                          <p:val>
                                            <p:strVal val="#ppt_y+1"/>
                                          </p:val>
                                        </p:tav>
                                        <p:tav tm="100000">
                                          <p:val>
                                            <p:strVal val="#ppt_y-.03"/>
                                          </p:val>
                                        </p:tav>
                                      </p:tavLst>
                                    </p:anim>
                                    <p:anim calcmode="lin" valueType="num">
                                      <p:cBhvr>
                                        <p:cTn id="41" dur="200" accel="100000" fill="hold">
                                          <p:stCondLst>
                                            <p:cond delay="1800"/>
                                          </p:stCondLst>
                                        </p:cTn>
                                        <p:tgtEl>
                                          <p:spTgt spid="33"/>
                                        </p:tgtEl>
                                        <p:attrNameLst>
                                          <p:attrName>ppt_y</p:attrName>
                                        </p:attrNameLst>
                                      </p:cBhvr>
                                      <p:tavLst>
                                        <p:tav tm="0">
                                          <p:val>
                                            <p:strVal val="#ppt_y-.03"/>
                                          </p:val>
                                        </p:tav>
                                        <p:tav tm="100000">
                                          <p:val>
                                            <p:strVal val="#ppt_y"/>
                                          </p:val>
                                        </p:tav>
                                      </p:tavLst>
                                    </p:anim>
                                  </p:childTnLst>
                                </p:cTn>
                              </p:par>
                            </p:childTnLst>
                          </p:cTn>
                        </p:par>
                        <p:par>
                          <p:cTn id="42" fill="hold">
                            <p:stCondLst>
                              <p:cond delay="10500"/>
                            </p:stCondLst>
                            <p:childTnLst>
                              <p:par>
                                <p:cTn id="43" presetID="47" presetClass="entr" presetSubtype="0" fill="hold" nodeType="afterEffect">
                                  <p:stCondLst>
                                    <p:cond delay="200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2000"/>
                                        <p:tgtEl>
                                          <p:spTgt spid="34"/>
                                        </p:tgtEl>
                                      </p:cBhvr>
                                    </p:animEffect>
                                    <p:anim calcmode="lin" valueType="num">
                                      <p:cBhvr>
                                        <p:cTn id="46" dur="2000" fill="hold"/>
                                        <p:tgtEl>
                                          <p:spTgt spid="34"/>
                                        </p:tgtEl>
                                        <p:attrNameLst>
                                          <p:attrName>ppt_x</p:attrName>
                                        </p:attrNameLst>
                                      </p:cBhvr>
                                      <p:tavLst>
                                        <p:tav tm="0">
                                          <p:val>
                                            <p:strVal val="#ppt_x"/>
                                          </p:val>
                                        </p:tav>
                                        <p:tav tm="100000">
                                          <p:val>
                                            <p:strVal val="#ppt_x"/>
                                          </p:val>
                                        </p:tav>
                                      </p:tavLst>
                                    </p:anim>
                                    <p:anim calcmode="lin" valueType="num">
                                      <p:cBhvr>
                                        <p:cTn id="47" dur="2000" fill="hold"/>
                                        <p:tgtEl>
                                          <p:spTgt spid="34"/>
                                        </p:tgtEl>
                                        <p:attrNameLst>
                                          <p:attrName>ppt_y</p:attrName>
                                        </p:attrNameLst>
                                      </p:cBhvr>
                                      <p:tavLst>
                                        <p:tav tm="0">
                                          <p:val>
                                            <p:strVal val="#ppt_y-.1"/>
                                          </p:val>
                                        </p:tav>
                                        <p:tav tm="100000">
                                          <p:val>
                                            <p:strVal val="#ppt_y"/>
                                          </p:val>
                                        </p:tav>
                                      </p:tavLst>
                                    </p:anim>
                                  </p:childTnLst>
                                </p:cTn>
                              </p:par>
                            </p:childTnLst>
                          </p:cTn>
                        </p:par>
                        <p:par>
                          <p:cTn id="48" fill="hold">
                            <p:stCondLst>
                              <p:cond delay="14500"/>
                            </p:stCondLst>
                            <p:childTnLst>
                              <p:par>
                                <p:cTn id="49" presetID="2" presetClass="entr" presetSubtype="8" fill="hold" nodeType="afterEffect">
                                  <p:stCondLst>
                                    <p:cond delay="100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2000" fill="hold"/>
                                        <p:tgtEl>
                                          <p:spTgt spid="36"/>
                                        </p:tgtEl>
                                        <p:attrNameLst>
                                          <p:attrName>ppt_x</p:attrName>
                                        </p:attrNameLst>
                                      </p:cBhvr>
                                      <p:tavLst>
                                        <p:tav tm="0">
                                          <p:val>
                                            <p:strVal val="0-#ppt_w/2"/>
                                          </p:val>
                                        </p:tav>
                                        <p:tav tm="100000">
                                          <p:val>
                                            <p:strVal val="#ppt_x"/>
                                          </p:val>
                                        </p:tav>
                                      </p:tavLst>
                                    </p:anim>
                                    <p:anim calcmode="lin" valueType="num">
                                      <p:cBhvr additive="base">
                                        <p:cTn id="52" dur="2000" fill="hold"/>
                                        <p:tgtEl>
                                          <p:spTgt spid="36"/>
                                        </p:tgtEl>
                                        <p:attrNameLst>
                                          <p:attrName>ppt_y</p:attrName>
                                        </p:attrNameLst>
                                      </p:cBhvr>
                                      <p:tavLst>
                                        <p:tav tm="0">
                                          <p:val>
                                            <p:strVal val="#ppt_y"/>
                                          </p:val>
                                        </p:tav>
                                        <p:tav tm="100000">
                                          <p:val>
                                            <p:strVal val="#ppt_y"/>
                                          </p:val>
                                        </p:tav>
                                      </p:tavLst>
                                    </p:anim>
                                  </p:childTnLst>
                                </p:cTn>
                              </p:par>
                            </p:childTnLst>
                          </p:cTn>
                        </p:par>
                        <p:par>
                          <p:cTn id="53" fill="hold">
                            <p:stCondLst>
                              <p:cond delay="17500"/>
                            </p:stCondLst>
                            <p:childTnLst>
                              <p:par>
                                <p:cTn id="54" presetID="4" presetClass="entr" presetSubtype="16" fill="hold" nodeType="afterEffect">
                                  <p:stCondLst>
                                    <p:cond delay="2000"/>
                                  </p:stCondLst>
                                  <p:childTnLst>
                                    <p:set>
                                      <p:cBhvr>
                                        <p:cTn id="55" dur="1" fill="hold">
                                          <p:stCondLst>
                                            <p:cond delay="0"/>
                                          </p:stCondLst>
                                        </p:cTn>
                                        <p:tgtEl>
                                          <p:spTgt spid="3093"/>
                                        </p:tgtEl>
                                        <p:attrNameLst>
                                          <p:attrName>style.visibility</p:attrName>
                                        </p:attrNameLst>
                                      </p:cBhvr>
                                      <p:to>
                                        <p:strVal val="visible"/>
                                      </p:to>
                                    </p:set>
                                    <p:animEffect transition="in" filter="box(in)">
                                      <p:cBhvr>
                                        <p:cTn id="56" dur="3000"/>
                                        <p:tgtEl>
                                          <p:spTgt spid="3093"/>
                                        </p:tgtEl>
                                      </p:cBhvr>
                                    </p:animEffect>
                                  </p:childTnLst>
                                </p:cTn>
                              </p:par>
                            </p:childTnLst>
                          </p:cTn>
                        </p:par>
                        <p:par>
                          <p:cTn id="57" fill="hold">
                            <p:stCondLst>
                              <p:cond delay="22500"/>
                            </p:stCondLst>
                            <p:childTnLst>
                              <p:par>
                                <p:cTn id="58" presetID="16" presetClass="entr" presetSubtype="37" fill="hold" nodeType="afterEffect">
                                  <p:stCondLst>
                                    <p:cond delay="1000"/>
                                  </p:stCondLst>
                                  <p:childTnLst>
                                    <p:set>
                                      <p:cBhvr>
                                        <p:cTn id="59" dur="1" fill="hold">
                                          <p:stCondLst>
                                            <p:cond delay="0"/>
                                          </p:stCondLst>
                                        </p:cTn>
                                        <p:tgtEl>
                                          <p:spTgt spid="37"/>
                                        </p:tgtEl>
                                        <p:attrNameLst>
                                          <p:attrName>style.visibility</p:attrName>
                                        </p:attrNameLst>
                                      </p:cBhvr>
                                      <p:to>
                                        <p:strVal val="visible"/>
                                      </p:to>
                                    </p:set>
                                    <p:animEffect transition="in" filter="barn(outVertical)">
                                      <p:cBhvr>
                                        <p:cTn id="60" dur="5000"/>
                                        <p:tgtEl>
                                          <p:spTgt spid="37"/>
                                        </p:tgtEl>
                                      </p:cBhvr>
                                    </p:animEffect>
                                  </p:childTnLst>
                                </p:cTn>
                              </p:par>
                            </p:childTnLst>
                          </p:cTn>
                        </p:par>
                        <p:par>
                          <p:cTn id="61" fill="hold">
                            <p:stCondLst>
                              <p:cond delay="28500"/>
                            </p:stCondLst>
                            <p:childTnLst>
                              <p:par>
                                <p:cTn id="62" presetID="16" presetClass="entr" presetSubtype="42" fill="hold" nodeType="afterEffect">
                                  <p:stCondLst>
                                    <p:cond delay="1500"/>
                                  </p:stCondLst>
                                  <p:childTnLst>
                                    <p:set>
                                      <p:cBhvr>
                                        <p:cTn id="63" dur="1" fill="hold">
                                          <p:stCondLst>
                                            <p:cond delay="0"/>
                                          </p:stCondLst>
                                        </p:cTn>
                                        <p:tgtEl>
                                          <p:spTgt spid="38"/>
                                        </p:tgtEl>
                                        <p:attrNameLst>
                                          <p:attrName>style.visibility</p:attrName>
                                        </p:attrNameLst>
                                      </p:cBhvr>
                                      <p:to>
                                        <p:strVal val="visible"/>
                                      </p:to>
                                    </p:set>
                                    <p:animEffect transition="in" filter="barn(outHorizontal)">
                                      <p:cBhvr>
                                        <p:cTn id="64" dur="3000"/>
                                        <p:tgtEl>
                                          <p:spTgt spid="38"/>
                                        </p:tgtEl>
                                      </p:cBhvr>
                                    </p:animEffect>
                                  </p:childTnLst>
                                </p:cTn>
                              </p:par>
                            </p:childTnLst>
                          </p:cTn>
                        </p:par>
                        <p:par>
                          <p:cTn id="65" fill="hold">
                            <p:stCondLst>
                              <p:cond delay="33000"/>
                            </p:stCondLst>
                            <p:childTnLst>
                              <p:par>
                                <p:cTn id="66" presetID="20" presetClass="entr" presetSubtype="0" fill="hold" nodeType="afterEffect">
                                  <p:stCondLst>
                                    <p:cond delay="1500"/>
                                  </p:stCondLst>
                                  <p:childTnLst>
                                    <p:set>
                                      <p:cBhvr>
                                        <p:cTn id="67" dur="1" fill="hold">
                                          <p:stCondLst>
                                            <p:cond delay="0"/>
                                          </p:stCondLst>
                                        </p:cTn>
                                        <p:tgtEl>
                                          <p:spTgt spid="3086"/>
                                        </p:tgtEl>
                                        <p:attrNameLst>
                                          <p:attrName>style.visibility</p:attrName>
                                        </p:attrNameLst>
                                      </p:cBhvr>
                                      <p:to>
                                        <p:strVal val="visible"/>
                                      </p:to>
                                    </p:set>
                                    <p:animEffect transition="in" filter="wedge">
                                      <p:cBhvr>
                                        <p:cTn id="68" dur="3000"/>
                                        <p:tgtEl>
                                          <p:spTgt spid="3086"/>
                                        </p:tgtEl>
                                      </p:cBhvr>
                                    </p:animEffect>
                                  </p:childTnLst>
                                </p:cTn>
                              </p:par>
                            </p:childTnLst>
                          </p:cTn>
                        </p:par>
                        <p:par>
                          <p:cTn id="69" fill="hold">
                            <p:stCondLst>
                              <p:cond delay="37500"/>
                            </p:stCondLst>
                            <p:childTnLst>
                              <p:par>
                                <p:cTn id="70" presetID="21" presetClass="entr" presetSubtype="8" fill="hold" nodeType="afterEffect">
                                  <p:stCondLst>
                                    <p:cond delay="2000"/>
                                  </p:stCondLst>
                                  <p:childTnLst>
                                    <p:set>
                                      <p:cBhvr>
                                        <p:cTn id="71" dur="1" fill="hold">
                                          <p:stCondLst>
                                            <p:cond delay="0"/>
                                          </p:stCondLst>
                                        </p:cTn>
                                        <p:tgtEl>
                                          <p:spTgt spid="39"/>
                                        </p:tgtEl>
                                        <p:attrNameLst>
                                          <p:attrName>style.visibility</p:attrName>
                                        </p:attrNameLst>
                                      </p:cBhvr>
                                      <p:to>
                                        <p:strVal val="visible"/>
                                      </p:to>
                                    </p:set>
                                    <p:animEffect transition="in" filter="wheel(8)">
                                      <p:cBhvr>
                                        <p:cTn id="72" dur="3000"/>
                                        <p:tgtEl>
                                          <p:spTgt spid="39"/>
                                        </p:tgtEl>
                                      </p:cBhvr>
                                    </p:animEffect>
                                  </p:childTnLst>
                                </p:cTn>
                              </p:par>
                            </p:childTnLst>
                          </p:cTn>
                        </p:par>
                        <p:par>
                          <p:cTn id="73" fill="hold">
                            <p:stCondLst>
                              <p:cond delay="42500"/>
                            </p:stCondLst>
                            <p:childTnLst>
                              <p:par>
                                <p:cTn id="74" presetID="2" presetClass="entr" presetSubtype="9" accel="50000" decel="50000" fill="hold" nodeType="afterEffect">
                                  <p:stCondLst>
                                    <p:cond delay="1500"/>
                                  </p:stCondLst>
                                  <p:childTnLst>
                                    <p:set>
                                      <p:cBhvr>
                                        <p:cTn id="75" dur="1" fill="hold">
                                          <p:stCondLst>
                                            <p:cond delay="0"/>
                                          </p:stCondLst>
                                        </p:cTn>
                                        <p:tgtEl>
                                          <p:spTgt spid="3076"/>
                                        </p:tgtEl>
                                        <p:attrNameLst>
                                          <p:attrName>style.visibility</p:attrName>
                                        </p:attrNameLst>
                                      </p:cBhvr>
                                      <p:to>
                                        <p:strVal val="visible"/>
                                      </p:to>
                                    </p:set>
                                    <p:anim calcmode="lin" valueType="num">
                                      <p:cBhvr additive="base">
                                        <p:cTn id="76" dur="3000" fill="hold"/>
                                        <p:tgtEl>
                                          <p:spTgt spid="3076"/>
                                        </p:tgtEl>
                                        <p:attrNameLst>
                                          <p:attrName>ppt_x</p:attrName>
                                        </p:attrNameLst>
                                      </p:cBhvr>
                                      <p:tavLst>
                                        <p:tav tm="0">
                                          <p:val>
                                            <p:strVal val="0-#ppt_w/2"/>
                                          </p:val>
                                        </p:tav>
                                        <p:tav tm="100000">
                                          <p:val>
                                            <p:strVal val="#ppt_x"/>
                                          </p:val>
                                        </p:tav>
                                      </p:tavLst>
                                    </p:anim>
                                    <p:anim calcmode="lin" valueType="num">
                                      <p:cBhvr additive="base">
                                        <p:cTn id="77" dur="3000" fill="hold"/>
                                        <p:tgtEl>
                                          <p:spTgt spid="3076"/>
                                        </p:tgtEl>
                                        <p:attrNameLst>
                                          <p:attrName>ppt_y</p:attrName>
                                        </p:attrNameLst>
                                      </p:cBhvr>
                                      <p:tavLst>
                                        <p:tav tm="0">
                                          <p:val>
                                            <p:strVal val="0-#ppt_h/2"/>
                                          </p:val>
                                        </p:tav>
                                        <p:tav tm="100000">
                                          <p:val>
                                            <p:strVal val="#ppt_y"/>
                                          </p:val>
                                        </p:tav>
                                      </p:tavLst>
                                    </p:anim>
                                  </p:childTnLst>
                                </p:cTn>
                              </p:par>
                            </p:childTnLst>
                          </p:cTn>
                        </p:par>
                        <p:par>
                          <p:cTn id="78" fill="hold">
                            <p:stCondLst>
                              <p:cond delay="47000"/>
                            </p:stCondLst>
                            <p:childTnLst>
                              <p:par>
                                <p:cTn id="79" presetID="2" presetClass="entr" presetSubtype="6" accel="50000" decel="50000" fill="hold" nodeType="afterEffect">
                                  <p:stCondLst>
                                    <p:cond delay="1500"/>
                                  </p:stCondLst>
                                  <p:childTnLst>
                                    <p:set>
                                      <p:cBhvr>
                                        <p:cTn id="80" dur="1" fill="hold">
                                          <p:stCondLst>
                                            <p:cond delay="0"/>
                                          </p:stCondLst>
                                        </p:cTn>
                                        <p:tgtEl>
                                          <p:spTgt spid="3096"/>
                                        </p:tgtEl>
                                        <p:attrNameLst>
                                          <p:attrName>style.visibility</p:attrName>
                                        </p:attrNameLst>
                                      </p:cBhvr>
                                      <p:to>
                                        <p:strVal val="visible"/>
                                      </p:to>
                                    </p:set>
                                    <p:anim calcmode="lin" valueType="num">
                                      <p:cBhvr additive="base">
                                        <p:cTn id="81" dur="3000" fill="hold"/>
                                        <p:tgtEl>
                                          <p:spTgt spid="3096"/>
                                        </p:tgtEl>
                                        <p:attrNameLst>
                                          <p:attrName>ppt_x</p:attrName>
                                        </p:attrNameLst>
                                      </p:cBhvr>
                                      <p:tavLst>
                                        <p:tav tm="0">
                                          <p:val>
                                            <p:strVal val="1+#ppt_w/2"/>
                                          </p:val>
                                        </p:tav>
                                        <p:tav tm="100000">
                                          <p:val>
                                            <p:strVal val="#ppt_x"/>
                                          </p:val>
                                        </p:tav>
                                      </p:tavLst>
                                    </p:anim>
                                    <p:anim calcmode="lin" valueType="num">
                                      <p:cBhvr additive="base">
                                        <p:cTn id="82" dur="3000" fill="hold"/>
                                        <p:tgtEl>
                                          <p:spTgt spid="3096"/>
                                        </p:tgtEl>
                                        <p:attrNameLst>
                                          <p:attrName>ppt_y</p:attrName>
                                        </p:attrNameLst>
                                      </p:cBhvr>
                                      <p:tavLst>
                                        <p:tav tm="0">
                                          <p:val>
                                            <p:strVal val="1+#ppt_h/2"/>
                                          </p:val>
                                        </p:tav>
                                        <p:tav tm="100000">
                                          <p:val>
                                            <p:strVal val="#ppt_y"/>
                                          </p:val>
                                        </p:tav>
                                      </p:tavLst>
                                    </p:anim>
                                  </p:childTnLst>
                                </p:cTn>
                              </p:par>
                            </p:childTnLst>
                          </p:cTn>
                        </p:par>
                        <p:par>
                          <p:cTn id="83" fill="hold">
                            <p:stCondLst>
                              <p:cond delay="51500"/>
                            </p:stCondLst>
                            <p:childTnLst>
                              <p:par>
                                <p:cTn id="84" presetID="13" presetClass="entr" presetSubtype="16" fill="hold" nodeType="afterEffect">
                                  <p:stCondLst>
                                    <p:cond delay="1500"/>
                                  </p:stCondLst>
                                  <p:childTnLst>
                                    <p:set>
                                      <p:cBhvr>
                                        <p:cTn id="85" dur="1" fill="hold">
                                          <p:stCondLst>
                                            <p:cond delay="0"/>
                                          </p:stCondLst>
                                        </p:cTn>
                                        <p:tgtEl>
                                          <p:spTgt spid="3089"/>
                                        </p:tgtEl>
                                        <p:attrNameLst>
                                          <p:attrName>style.visibility</p:attrName>
                                        </p:attrNameLst>
                                      </p:cBhvr>
                                      <p:to>
                                        <p:strVal val="visible"/>
                                      </p:to>
                                    </p:set>
                                    <p:animEffect transition="in" filter="plus(in)">
                                      <p:cBhvr>
                                        <p:cTn id="86" dur="3000"/>
                                        <p:tgtEl>
                                          <p:spTgt spid="3089"/>
                                        </p:tgtEl>
                                      </p:cBhvr>
                                    </p:animEffect>
                                  </p:childTnLst>
                                </p:cTn>
                              </p:par>
                            </p:childTnLst>
                          </p:cTn>
                        </p:par>
                        <p:par>
                          <p:cTn id="87" fill="hold">
                            <p:stCondLst>
                              <p:cond delay="56000"/>
                            </p:stCondLst>
                            <p:childTnLst>
                              <p:par>
                                <p:cTn id="88" presetID="13" presetClass="entr" presetSubtype="32" fill="hold" nodeType="afterEffect">
                                  <p:stCondLst>
                                    <p:cond delay="1000"/>
                                  </p:stCondLst>
                                  <p:childTnLst>
                                    <p:set>
                                      <p:cBhvr>
                                        <p:cTn id="89" dur="1" fill="hold">
                                          <p:stCondLst>
                                            <p:cond delay="0"/>
                                          </p:stCondLst>
                                        </p:cTn>
                                        <p:tgtEl>
                                          <p:spTgt spid="3090"/>
                                        </p:tgtEl>
                                        <p:attrNameLst>
                                          <p:attrName>style.visibility</p:attrName>
                                        </p:attrNameLst>
                                      </p:cBhvr>
                                      <p:to>
                                        <p:strVal val="visible"/>
                                      </p:to>
                                    </p:set>
                                    <p:animEffect transition="in" filter="plus(out)">
                                      <p:cBhvr>
                                        <p:cTn id="90" dur="3000"/>
                                        <p:tgtEl>
                                          <p:spTgt spid="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P:\Privat\04_TVG\Fotos2012\08-Minitriathlon\P108028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9" name="Rechteck 8"/>
          <p:cNvSpPr/>
          <p:nvPr/>
        </p:nvSpPr>
        <p:spPr>
          <a:xfrm>
            <a:off x="0" y="1376363"/>
            <a:ext cx="9143999" cy="1754326"/>
          </a:xfrm>
          <a:prstGeom prst="rect">
            <a:avLst/>
          </a:prstGeom>
          <a:noFill/>
        </p:spPr>
        <p:txBody>
          <a:bodyPr wrap="square" lIns="91440" tIns="45720" rIns="91440" bIns="45720">
            <a:spAutoFit/>
          </a:bodyPr>
          <a:lstStyle/>
          <a:p>
            <a:pPr algn="ctr"/>
            <a:r>
              <a:rPr lang="de-DE" sz="5400"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juli</a:t>
            </a:r>
            <a:endParaRPr lang="de-DE" sz="5400"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a:p>
            <a:pPr algn="ctr"/>
            <a:r>
              <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Mini-</a:t>
            </a:r>
            <a:r>
              <a:rPr lang="de-DE" sz="5400" b="1" cap="all" dirty="0" err="1"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rPr>
              <a:t>triathlon</a:t>
            </a:r>
            <a:endParaRPr lang="de-DE" sz="5400" b="1" cap="all" dirty="0" smtClean="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Frutiger 45 Light"/>
            </a:endParaRPr>
          </a:p>
        </p:txBody>
      </p:sp>
      <p:pic>
        <p:nvPicPr>
          <p:cNvPr id="4098" name="Picture 2" descr="P:\Privat\04_TVG\Fotos2012\08-Minitriathlon\IMG_4277.JPG"/>
          <p:cNvPicPr>
            <a:picLocks noChangeAspect="1" noChangeArrowheads="1"/>
          </p:cNvPicPr>
          <p:nvPr/>
        </p:nvPicPr>
        <p:blipFill>
          <a:blip r:embed="rId4" cstate="print"/>
          <a:srcRect/>
          <a:stretch>
            <a:fillRect/>
          </a:stretch>
        </p:blipFill>
        <p:spPr bwMode="auto">
          <a:xfrm>
            <a:off x="0" y="0"/>
            <a:ext cx="10271780" cy="6856413"/>
          </a:xfrm>
          <a:prstGeom prst="rect">
            <a:avLst/>
          </a:prstGeom>
          <a:noFill/>
        </p:spPr>
      </p:pic>
      <p:pic>
        <p:nvPicPr>
          <p:cNvPr id="4103" name="Picture 7" descr="P:\Privat\04_TVG\Fotos2012\08-Minitriathlon\P1000728.jpg"/>
          <p:cNvPicPr>
            <a:picLocks noChangeAspect="1" noChangeArrowheads="1"/>
          </p:cNvPicPr>
          <p:nvPr/>
        </p:nvPicPr>
        <p:blipFill>
          <a:blip r:embed="rId5" cstate="print"/>
          <a:srcRect/>
          <a:stretch>
            <a:fillRect/>
          </a:stretch>
        </p:blipFill>
        <p:spPr bwMode="auto">
          <a:xfrm>
            <a:off x="0" y="-891480"/>
            <a:ext cx="10332640" cy="7749480"/>
          </a:xfrm>
          <a:prstGeom prst="rect">
            <a:avLst/>
          </a:prstGeom>
          <a:noFill/>
        </p:spPr>
      </p:pic>
      <p:pic>
        <p:nvPicPr>
          <p:cNvPr id="4099" name="Picture 3" descr="P:\Privat\04_TVG\Fotos2012\08-Minitriathlon\IMG_4293.JPG"/>
          <p:cNvPicPr>
            <a:picLocks noChangeAspect="1" noChangeArrowheads="1"/>
          </p:cNvPicPr>
          <p:nvPr/>
        </p:nvPicPr>
        <p:blipFill>
          <a:blip r:embed="rId6" cstate="print"/>
          <a:srcRect/>
          <a:stretch>
            <a:fillRect/>
          </a:stretch>
        </p:blipFill>
        <p:spPr bwMode="auto">
          <a:xfrm>
            <a:off x="0" y="-891480"/>
            <a:ext cx="11609708" cy="7749480"/>
          </a:xfrm>
          <a:prstGeom prst="rect">
            <a:avLst/>
          </a:prstGeom>
          <a:noFill/>
        </p:spPr>
      </p:pic>
      <p:pic>
        <p:nvPicPr>
          <p:cNvPr id="4100" name="Picture 4" descr="P:\Privat\04_TVG\Fotos2012\08-Minitriathlon\IMG_4296.JPG"/>
          <p:cNvPicPr>
            <a:picLocks noChangeAspect="1" noChangeArrowheads="1"/>
          </p:cNvPicPr>
          <p:nvPr/>
        </p:nvPicPr>
        <p:blipFill>
          <a:blip r:embed="rId7" cstate="print"/>
          <a:srcRect/>
          <a:stretch>
            <a:fillRect/>
          </a:stretch>
        </p:blipFill>
        <p:spPr bwMode="auto">
          <a:xfrm>
            <a:off x="-2340768" y="-891480"/>
            <a:ext cx="11609708" cy="7749480"/>
          </a:xfrm>
          <a:prstGeom prst="rect">
            <a:avLst/>
          </a:prstGeom>
          <a:noFill/>
        </p:spPr>
      </p:pic>
      <p:pic>
        <p:nvPicPr>
          <p:cNvPr id="4104" name="Picture 8" descr="P:\Privat\04_TVG\Fotos2012\08-Minitriathlon\P1000729.jpg"/>
          <p:cNvPicPr>
            <a:picLocks noChangeAspect="1" noChangeArrowheads="1"/>
          </p:cNvPicPr>
          <p:nvPr/>
        </p:nvPicPr>
        <p:blipFill>
          <a:blip r:embed="rId8" cstate="print"/>
          <a:srcRect/>
          <a:stretch>
            <a:fillRect/>
          </a:stretch>
        </p:blipFill>
        <p:spPr bwMode="auto">
          <a:xfrm>
            <a:off x="-1404664" y="-1023672"/>
            <a:ext cx="5910064" cy="7880085"/>
          </a:xfrm>
          <a:prstGeom prst="rect">
            <a:avLst/>
          </a:prstGeom>
          <a:noFill/>
        </p:spPr>
      </p:pic>
      <p:pic>
        <p:nvPicPr>
          <p:cNvPr id="4107" name="Picture 11" descr="P:\Privat\04_TVG\Fotos2012\08-Minitriathlon\P1000770.jpg"/>
          <p:cNvPicPr>
            <a:picLocks noChangeAspect="1" noChangeArrowheads="1"/>
          </p:cNvPicPr>
          <p:nvPr/>
        </p:nvPicPr>
        <p:blipFill>
          <a:blip r:embed="rId9" cstate="print"/>
          <a:srcRect/>
          <a:stretch>
            <a:fillRect/>
          </a:stretch>
        </p:blipFill>
        <p:spPr bwMode="auto">
          <a:xfrm>
            <a:off x="4427984" y="-1016462"/>
            <a:ext cx="5904656" cy="7872875"/>
          </a:xfrm>
          <a:prstGeom prst="rect">
            <a:avLst/>
          </a:prstGeom>
          <a:noFill/>
        </p:spPr>
      </p:pic>
      <p:pic>
        <p:nvPicPr>
          <p:cNvPr id="4106" name="Picture 10" descr="P:\Privat\04_TVG\Fotos2012\08-Minitriathlon\P1000745.jpg"/>
          <p:cNvPicPr>
            <a:picLocks noChangeAspect="1" noChangeArrowheads="1"/>
          </p:cNvPicPr>
          <p:nvPr/>
        </p:nvPicPr>
        <p:blipFill>
          <a:blip r:embed="rId10" cstate="print"/>
          <a:srcRect/>
          <a:stretch>
            <a:fillRect/>
          </a:stretch>
        </p:blipFill>
        <p:spPr bwMode="auto">
          <a:xfrm>
            <a:off x="0" y="-891480"/>
            <a:ext cx="10330524" cy="7747893"/>
          </a:xfrm>
          <a:prstGeom prst="rect">
            <a:avLst/>
          </a:prstGeom>
          <a:noFill/>
        </p:spPr>
      </p:pic>
      <p:pic>
        <p:nvPicPr>
          <p:cNvPr id="4105" name="Picture 9" descr="P:\Privat\04_TVG\Fotos2012\08-Minitriathlon\P1000736.jpg"/>
          <p:cNvPicPr>
            <a:picLocks noChangeAspect="1" noChangeArrowheads="1"/>
          </p:cNvPicPr>
          <p:nvPr/>
        </p:nvPicPr>
        <p:blipFill>
          <a:blip r:embed="rId11" cstate="print"/>
          <a:srcRect/>
          <a:stretch>
            <a:fillRect/>
          </a:stretch>
        </p:blipFill>
        <p:spPr bwMode="auto">
          <a:xfrm>
            <a:off x="0" y="-891480"/>
            <a:ext cx="10332640" cy="7749480"/>
          </a:xfrm>
          <a:prstGeom prst="rect">
            <a:avLst/>
          </a:prstGeom>
          <a:noFill/>
        </p:spPr>
      </p:pic>
      <p:pic>
        <p:nvPicPr>
          <p:cNvPr id="4110" name="Picture 14" descr="P:\Privat\04_TVG\Fotos2012\08-Minitriathlon\P1080309.JPG"/>
          <p:cNvPicPr>
            <a:picLocks noChangeAspect="1" noChangeArrowheads="1"/>
          </p:cNvPicPr>
          <p:nvPr/>
        </p:nvPicPr>
        <p:blipFill>
          <a:blip r:embed="rId12" cstate="print"/>
          <a:srcRect/>
          <a:stretch>
            <a:fillRect/>
          </a:stretch>
        </p:blipFill>
        <p:spPr bwMode="auto">
          <a:xfrm>
            <a:off x="0" y="-891480"/>
            <a:ext cx="10332640" cy="7749480"/>
          </a:xfrm>
          <a:prstGeom prst="rect">
            <a:avLst/>
          </a:prstGeom>
          <a:noFill/>
        </p:spPr>
      </p:pic>
      <p:pic>
        <p:nvPicPr>
          <p:cNvPr id="4101" name="Picture 5" descr="P:\Privat\04_TVG\Fotos2012\08-Minitriathlon\IMG_4455.JPG"/>
          <p:cNvPicPr>
            <a:picLocks noChangeAspect="1" noChangeArrowheads="1"/>
          </p:cNvPicPr>
          <p:nvPr/>
        </p:nvPicPr>
        <p:blipFill>
          <a:blip r:embed="rId13" cstate="print"/>
          <a:srcRect/>
          <a:stretch>
            <a:fillRect/>
          </a:stretch>
        </p:blipFill>
        <p:spPr bwMode="auto">
          <a:xfrm>
            <a:off x="0" y="-891480"/>
            <a:ext cx="11607330" cy="7747893"/>
          </a:xfrm>
          <a:prstGeom prst="rect">
            <a:avLst/>
          </a:prstGeom>
          <a:noFill/>
        </p:spPr>
      </p:pic>
      <p:pic>
        <p:nvPicPr>
          <p:cNvPr id="4109" name="Picture 13" descr="P:\Privat\04_TVG\Fotos2012\08-Minitriathlon\P1080298.JPG"/>
          <p:cNvPicPr>
            <a:picLocks noChangeAspect="1" noChangeArrowheads="1"/>
          </p:cNvPicPr>
          <p:nvPr/>
        </p:nvPicPr>
        <p:blipFill>
          <a:blip r:embed="rId14" cstate="print"/>
          <a:srcRect/>
          <a:stretch>
            <a:fillRect/>
          </a:stretch>
        </p:blipFill>
        <p:spPr bwMode="auto">
          <a:xfrm>
            <a:off x="-1620688" y="-243408"/>
            <a:ext cx="12621899" cy="7099821"/>
          </a:xfrm>
          <a:prstGeom prst="rect">
            <a:avLst/>
          </a:prstGeom>
          <a:noFill/>
        </p:spPr>
      </p:pic>
      <p:sp>
        <p:nvSpPr>
          <p:cNvPr id="16" name="Rechteck 15"/>
          <p:cNvSpPr/>
          <p:nvPr/>
        </p:nvSpPr>
        <p:spPr>
          <a:xfrm>
            <a:off x="0" y="4149080"/>
            <a:ext cx="9195438" cy="2308324"/>
          </a:xfrm>
          <a:prstGeom prst="rect">
            <a:avLst/>
          </a:prstGeom>
          <a:noFill/>
        </p:spPr>
        <p:txBody>
          <a:bodyPr wrap="square" lIns="91440" tIns="45720" rIns="91440" bIns="45720">
            <a:spAutoFit/>
          </a:bodyPr>
          <a:lstStyle/>
          <a:p>
            <a:pPr algn="ctr"/>
            <a:r>
              <a:rPr lang="de-DE" sz="3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Peti</a:t>
            </a:r>
            <a:r>
              <a:rPr lang="de-D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wir danken Dir </a:t>
            </a:r>
            <a:r>
              <a:rPr lang="de-DE"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für </a:t>
            </a:r>
            <a:br>
              <a:rPr lang="de-DE"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de-DE"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diesen absolut genialen </a:t>
            </a:r>
            <a:r>
              <a:rPr lang="de-D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Wettkampf </a:t>
            </a:r>
            <a:br>
              <a:rPr lang="de-D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de-DE"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und deinen </a:t>
            </a:r>
            <a:r>
              <a:rPr lang="de-DE"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Einsatz und </a:t>
            </a:r>
            <a:br>
              <a:rPr lang="de-DE"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de-DE"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Dein Engagement in unserem Verein</a:t>
            </a:r>
            <a:endParaRPr lang="de-DE"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7" name="Jumpstyle-Jumped-Loituma.mp3">
            <a:hlinkClick r:id="" action="ppaction://media"/>
          </p:cNvPr>
          <p:cNvPicPr>
            <a:picLocks noRot="1" noChangeAspect="1"/>
          </p:cNvPicPr>
          <p:nvPr>
            <a:audioFile r:link="rId1"/>
          </p:nvPr>
        </p:nvPicPr>
        <p:blipFill>
          <a:blip r:embed="rId15" cstate="print"/>
          <a:stretch>
            <a:fillRect/>
          </a:stretch>
        </p:blipFill>
        <p:spPr>
          <a:xfrm>
            <a:off x="12204848" y="5589240"/>
            <a:ext cx="304800" cy="304800"/>
          </a:xfrm>
          <a:prstGeom prst="rect">
            <a:avLst/>
          </a:prstGeom>
        </p:spPr>
      </p:pic>
    </p:spTree>
  </p:cSld>
  <p:clrMapOvr>
    <a:masterClrMapping/>
  </p:clrMapOvr>
  <p:transition advTm="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8"/>
                                        </p:tgtEl>
                                        <p:attrNameLst>
                                          <p:attrName>style.visibility</p:attrName>
                                        </p:attrNameLst>
                                      </p:cBhvr>
                                      <p:to>
                                        <p:strVal val="visible"/>
                                      </p:to>
                                    </p:set>
                                    <p:animEffect transition="in" filter="fade">
                                      <p:cBhvr>
                                        <p:cTn id="7" dur="5000"/>
                                        <p:tgtEl>
                                          <p:spTgt spid="4108"/>
                                        </p:tgtEl>
                                      </p:cBhvr>
                                    </p:animEffect>
                                  </p:childTnLst>
                                </p:cTn>
                              </p:par>
                              <p:par>
                                <p:cTn id="8" presetID="1" presetClass="mediacall" presetSubtype="0" fill="hold" nodeType="withEffect">
                                  <p:stCondLst>
                                    <p:cond delay="0"/>
                                  </p:stCondLst>
                                  <p:childTnLst>
                                    <p:cmd type="call" cmd="playFrom(4)">
                                      <p:cBhvr>
                                        <p:cTn id="9" dur="1" fill="hold"/>
                                        <p:tgtEl>
                                          <p:spTgt spid="17"/>
                                        </p:tgtEl>
                                      </p:cBhvr>
                                    </p:cmd>
                                  </p:childTnLst>
                                  <p:subTnLst>
                                    <p:set>
                                      <p:cBhvr override="childStyle">
                                        <p:cTn dur="1" fill="hold" display="0" masterRel="sameClick" afterEffect="1">
                                          <p:stCondLst>
                                            <p:cond evt="end" delay="0">
                                              <p:tn val="8"/>
                                            </p:cond>
                                          </p:stCondLst>
                                        </p:cTn>
                                        <p:tgtEl>
                                          <p:spTgt spid="17"/>
                                        </p:tgtEl>
                                        <p:attrNameLst>
                                          <p:attrName>style.visibility</p:attrName>
                                        </p:attrNameLst>
                                      </p:cBhvr>
                                      <p:to>
                                        <p:strVal val="hidden"/>
                                      </p:to>
                                    </p:set>
                                  </p:subTnLst>
                                </p:cTn>
                              </p:par>
                            </p:childTnLst>
                          </p:cTn>
                        </p:par>
                        <p:par>
                          <p:cTn id="10" fill="hold">
                            <p:stCondLst>
                              <p:cond delay="5000"/>
                            </p:stCondLst>
                            <p:childTnLst>
                              <p:par>
                                <p:cTn id="11" presetID="10" presetClass="entr" presetSubtype="0" fill="hold" nodeType="afterEffect">
                                  <p:stCondLst>
                                    <p:cond delay="100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3000"/>
                                        <p:tgtEl>
                                          <p:spTgt spid="4098"/>
                                        </p:tgtEl>
                                      </p:cBhvr>
                                    </p:animEffect>
                                  </p:childTnLst>
                                </p:cTn>
                              </p:par>
                            </p:childTnLst>
                          </p:cTn>
                        </p:par>
                        <p:par>
                          <p:cTn id="14" fill="hold">
                            <p:stCondLst>
                              <p:cond delay="9000"/>
                            </p:stCondLst>
                            <p:childTnLst>
                              <p:par>
                                <p:cTn id="15" presetID="10" presetClass="entr" presetSubtype="0" fill="hold" nodeType="afterEffect">
                                  <p:stCondLst>
                                    <p:cond delay="1000"/>
                                  </p:stCondLst>
                                  <p:childTnLst>
                                    <p:set>
                                      <p:cBhvr>
                                        <p:cTn id="16" dur="1" fill="hold">
                                          <p:stCondLst>
                                            <p:cond delay="0"/>
                                          </p:stCondLst>
                                        </p:cTn>
                                        <p:tgtEl>
                                          <p:spTgt spid="4103"/>
                                        </p:tgtEl>
                                        <p:attrNameLst>
                                          <p:attrName>style.visibility</p:attrName>
                                        </p:attrNameLst>
                                      </p:cBhvr>
                                      <p:to>
                                        <p:strVal val="visible"/>
                                      </p:to>
                                    </p:set>
                                    <p:animEffect transition="in" filter="fade">
                                      <p:cBhvr>
                                        <p:cTn id="17" dur="3000"/>
                                        <p:tgtEl>
                                          <p:spTgt spid="4103"/>
                                        </p:tgtEl>
                                      </p:cBhvr>
                                    </p:animEffect>
                                  </p:childTnLst>
                                </p:cTn>
                              </p:par>
                            </p:childTnLst>
                          </p:cTn>
                        </p:par>
                        <p:par>
                          <p:cTn id="18" fill="hold">
                            <p:stCondLst>
                              <p:cond delay="13000"/>
                            </p:stCondLst>
                            <p:childTnLst>
                              <p:par>
                                <p:cTn id="19" presetID="10" presetClass="entr" presetSubtype="0" fill="hold" nodeType="afterEffect">
                                  <p:stCondLst>
                                    <p:cond delay="1000"/>
                                  </p:stCondLst>
                                  <p:childTnLst>
                                    <p:set>
                                      <p:cBhvr>
                                        <p:cTn id="20" dur="1" fill="hold">
                                          <p:stCondLst>
                                            <p:cond delay="0"/>
                                          </p:stCondLst>
                                        </p:cTn>
                                        <p:tgtEl>
                                          <p:spTgt spid="4099"/>
                                        </p:tgtEl>
                                        <p:attrNameLst>
                                          <p:attrName>style.visibility</p:attrName>
                                        </p:attrNameLst>
                                      </p:cBhvr>
                                      <p:to>
                                        <p:strVal val="visible"/>
                                      </p:to>
                                    </p:set>
                                    <p:animEffect transition="in" filter="fade">
                                      <p:cBhvr>
                                        <p:cTn id="21" dur="3000"/>
                                        <p:tgtEl>
                                          <p:spTgt spid="4099"/>
                                        </p:tgtEl>
                                      </p:cBhvr>
                                    </p:animEffect>
                                  </p:childTnLst>
                                </p:cTn>
                              </p:par>
                            </p:childTnLst>
                          </p:cTn>
                        </p:par>
                        <p:par>
                          <p:cTn id="22" fill="hold">
                            <p:stCondLst>
                              <p:cond delay="17000"/>
                            </p:stCondLst>
                            <p:childTnLst>
                              <p:par>
                                <p:cTn id="23" presetID="10" presetClass="entr" presetSubtype="0" fill="hold" nodeType="afterEffect">
                                  <p:stCondLst>
                                    <p:cond delay="100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3000"/>
                                        <p:tgtEl>
                                          <p:spTgt spid="4100"/>
                                        </p:tgtEl>
                                      </p:cBhvr>
                                    </p:animEffect>
                                  </p:childTnLst>
                                </p:cTn>
                              </p:par>
                            </p:childTnLst>
                          </p:cTn>
                        </p:par>
                        <p:par>
                          <p:cTn id="26" fill="hold">
                            <p:stCondLst>
                              <p:cond delay="21000"/>
                            </p:stCondLst>
                            <p:childTnLst>
                              <p:par>
                                <p:cTn id="27" presetID="10" presetClass="entr" presetSubtype="0" fill="hold" nodeType="afterEffect">
                                  <p:stCondLst>
                                    <p:cond delay="1000"/>
                                  </p:stCondLst>
                                  <p:childTnLst>
                                    <p:set>
                                      <p:cBhvr>
                                        <p:cTn id="28" dur="1" fill="hold">
                                          <p:stCondLst>
                                            <p:cond delay="0"/>
                                          </p:stCondLst>
                                        </p:cTn>
                                        <p:tgtEl>
                                          <p:spTgt spid="4104"/>
                                        </p:tgtEl>
                                        <p:attrNameLst>
                                          <p:attrName>style.visibility</p:attrName>
                                        </p:attrNameLst>
                                      </p:cBhvr>
                                      <p:to>
                                        <p:strVal val="visible"/>
                                      </p:to>
                                    </p:set>
                                    <p:animEffect transition="in" filter="fade">
                                      <p:cBhvr>
                                        <p:cTn id="29" dur="3000"/>
                                        <p:tgtEl>
                                          <p:spTgt spid="4104"/>
                                        </p:tgtEl>
                                      </p:cBhvr>
                                    </p:animEffect>
                                  </p:childTnLst>
                                </p:cTn>
                              </p:par>
                            </p:childTnLst>
                          </p:cTn>
                        </p:par>
                        <p:par>
                          <p:cTn id="30" fill="hold">
                            <p:stCondLst>
                              <p:cond delay="25000"/>
                            </p:stCondLst>
                            <p:childTnLst>
                              <p:par>
                                <p:cTn id="31" presetID="10" presetClass="entr" presetSubtype="0" fill="hold" nodeType="afterEffect">
                                  <p:stCondLst>
                                    <p:cond delay="500"/>
                                  </p:stCondLst>
                                  <p:childTnLst>
                                    <p:set>
                                      <p:cBhvr>
                                        <p:cTn id="32" dur="1" fill="hold">
                                          <p:stCondLst>
                                            <p:cond delay="0"/>
                                          </p:stCondLst>
                                        </p:cTn>
                                        <p:tgtEl>
                                          <p:spTgt spid="4107"/>
                                        </p:tgtEl>
                                        <p:attrNameLst>
                                          <p:attrName>style.visibility</p:attrName>
                                        </p:attrNameLst>
                                      </p:cBhvr>
                                      <p:to>
                                        <p:strVal val="visible"/>
                                      </p:to>
                                    </p:set>
                                    <p:animEffect transition="in" filter="fade">
                                      <p:cBhvr>
                                        <p:cTn id="33" dur="3000"/>
                                        <p:tgtEl>
                                          <p:spTgt spid="4107"/>
                                        </p:tgtEl>
                                      </p:cBhvr>
                                    </p:animEffect>
                                  </p:childTnLst>
                                </p:cTn>
                              </p:par>
                            </p:childTnLst>
                          </p:cTn>
                        </p:par>
                        <p:par>
                          <p:cTn id="34" fill="hold">
                            <p:stCondLst>
                              <p:cond delay="28500"/>
                            </p:stCondLst>
                            <p:childTnLst>
                              <p:par>
                                <p:cTn id="35" presetID="10" presetClass="entr" presetSubtype="0" fill="hold" nodeType="afterEffect">
                                  <p:stCondLst>
                                    <p:cond delay="1000"/>
                                  </p:stCondLst>
                                  <p:childTnLst>
                                    <p:set>
                                      <p:cBhvr>
                                        <p:cTn id="36" dur="1" fill="hold">
                                          <p:stCondLst>
                                            <p:cond delay="0"/>
                                          </p:stCondLst>
                                        </p:cTn>
                                        <p:tgtEl>
                                          <p:spTgt spid="4106"/>
                                        </p:tgtEl>
                                        <p:attrNameLst>
                                          <p:attrName>style.visibility</p:attrName>
                                        </p:attrNameLst>
                                      </p:cBhvr>
                                      <p:to>
                                        <p:strVal val="visible"/>
                                      </p:to>
                                    </p:set>
                                    <p:animEffect transition="in" filter="fade">
                                      <p:cBhvr>
                                        <p:cTn id="37" dur="3000"/>
                                        <p:tgtEl>
                                          <p:spTgt spid="4106"/>
                                        </p:tgtEl>
                                      </p:cBhvr>
                                    </p:animEffect>
                                  </p:childTnLst>
                                </p:cTn>
                              </p:par>
                            </p:childTnLst>
                          </p:cTn>
                        </p:par>
                        <p:par>
                          <p:cTn id="38" fill="hold">
                            <p:stCondLst>
                              <p:cond delay="32500"/>
                            </p:stCondLst>
                            <p:childTnLst>
                              <p:par>
                                <p:cTn id="39" presetID="10" presetClass="entr" presetSubtype="0" fill="hold" nodeType="afterEffect">
                                  <p:stCondLst>
                                    <p:cond delay="1000"/>
                                  </p:stCondLst>
                                  <p:childTnLst>
                                    <p:set>
                                      <p:cBhvr>
                                        <p:cTn id="40" dur="1" fill="hold">
                                          <p:stCondLst>
                                            <p:cond delay="0"/>
                                          </p:stCondLst>
                                        </p:cTn>
                                        <p:tgtEl>
                                          <p:spTgt spid="4105"/>
                                        </p:tgtEl>
                                        <p:attrNameLst>
                                          <p:attrName>style.visibility</p:attrName>
                                        </p:attrNameLst>
                                      </p:cBhvr>
                                      <p:to>
                                        <p:strVal val="visible"/>
                                      </p:to>
                                    </p:set>
                                    <p:animEffect transition="in" filter="fade">
                                      <p:cBhvr>
                                        <p:cTn id="41" dur="3000"/>
                                        <p:tgtEl>
                                          <p:spTgt spid="4105"/>
                                        </p:tgtEl>
                                      </p:cBhvr>
                                    </p:animEffect>
                                  </p:childTnLst>
                                </p:cTn>
                              </p:par>
                            </p:childTnLst>
                          </p:cTn>
                        </p:par>
                        <p:par>
                          <p:cTn id="42" fill="hold">
                            <p:stCondLst>
                              <p:cond delay="36500"/>
                            </p:stCondLst>
                            <p:childTnLst>
                              <p:par>
                                <p:cTn id="43" presetID="10" presetClass="entr" presetSubtype="0" fill="hold" nodeType="afterEffect">
                                  <p:stCondLst>
                                    <p:cond delay="1000"/>
                                  </p:stCondLst>
                                  <p:childTnLst>
                                    <p:set>
                                      <p:cBhvr>
                                        <p:cTn id="44" dur="1" fill="hold">
                                          <p:stCondLst>
                                            <p:cond delay="0"/>
                                          </p:stCondLst>
                                        </p:cTn>
                                        <p:tgtEl>
                                          <p:spTgt spid="4110"/>
                                        </p:tgtEl>
                                        <p:attrNameLst>
                                          <p:attrName>style.visibility</p:attrName>
                                        </p:attrNameLst>
                                      </p:cBhvr>
                                      <p:to>
                                        <p:strVal val="visible"/>
                                      </p:to>
                                    </p:set>
                                    <p:animEffect transition="in" filter="fade">
                                      <p:cBhvr>
                                        <p:cTn id="45" dur="3000"/>
                                        <p:tgtEl>
                                          <p:spTgt spid="4110"/>
                                        </p:tgtEl>
                                      </p:cBhvr>
                                    </p:animEffect>
                                  </p:childTnLst>
                                </p:cTn>
                              </p:par>
                            </p:childTnLst>
                          </p:cTn>
                        </p:par>
                        <p:par>
                          <p:cTn id="46" fill="hold">
                            <p:stCondLst>
                              <p:cond delay="40500"/>
                            </p:stCondLst>
                            <p:childTnLst>
                              <p:par>
                                <p:cTn id="47" presetID="10" presetClass="entr" presetSubtype="0" fill="hold" nodeType="afterEffect">
                                  <p:stCondLst>
                                    <p:cond delay="1000"/>
                                  </p:stCondLst>
                                  <p:childTnLst>
                                    <p:set>
                                      <p:cBhvr>
                                        <p:cTn id="48" dur="1" fill="hold">
                                          <p:stCondLst>
                                            <p:cond delay="0"/>
                                          </p:stCondLst>
                                        </p:cTn>
                                        <p:tgtEl>
                                          <p:spTgt spid="4101"/>
                                        </p:tgtEl>
                                        <p:attrNameLst>
                                          <p:attrName>style.visibility</p:attrName>
                                        </p:attrNameLst>
                                      </p:cBhvr>
                                      <p:to>
                                        <p:strVal val="visible"/>
                                      </p:to>
                                    </p:set>
                                    <p:animEffect transition="in" filter="fade">
                                      <p:cBhvr>
                                        <p:cTn id="49" dur="3000"/>
                                        <p:tgtEl>
                                          <p:spTgt spid="4101"/>
                                        </p:tgtEl>
                                      </p:cBhvr>
                                    </p:animEffect>
                                  </p:childTnLst>
                                </p:cTn>
                              </p:par>
                            </p:childTnLst>
                          </p:cTn>
                        </p:par>
                        <p:par>
                          <p:cTn id="50" fill="hold">
                            <p:stCondLst>
                              <p:cond delay="44500"/>
                            </p:stCondLst>
                            <p:childTnLst>
                              <p:par>
                                <p:cTn id="51" presetID="10" presetClass="entr" presetSubtype="0" fill="hold" nodeType="afterEffect">
                                  <p:stCondLst>
                                    <p:cond delay="1000"/>
                                  </p:stCondLst>
                                  <p:childTnLst>
                                    <p:set>
                                      <p:cBhvr>
                                        <p:cTn id="52" dur="1" fill="hold">
                                          <p:stCondLst>
                                            <p:cond delay="0"/>
                                          </p:stCondLst>
                                        </p:cTn>
                                        <p:tgtEl>
                                          <p:spTgt spid="4109"/>
                                        </p:tgtEl>
                                        <p:attrNameLst>
                                          <p:attrName>style.visibility</p:attrName>
                                        </p:attrNameLst>
                                      </p:cBhvr>
                                      <p:to>
                                        <p:strVal val="visible"/>
                                      </p:to>
                                    </p:set>
                                    <p:animEffect transition="in" filter="fade">
                                      <p:cBhvr>
                                        <p:cTn id="53" dur="3000"/>
                                        <p:tgtEl>
                                          <p:spTgt spid="4109"/>
                                        </p:tgtEl>
                                      </p:cBhvr>
                                    </p:animEffect>
                                  </p:childTnLst>
                                </p:cTn>
                              </p:par>
                            </p:childTnLst>
                          </p:cTn>
                        </p:par>
                        <p:par>
                          <p:cTn id="54" fill="hold">
                            <p:stCondLst>
                              <p:cond delay="48500"/>
                            </p:stCondLst>
                            <p:childTnLst>
                              <p:par>
                                <p:cTn id="55" presetID="10"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SPRACHVERSION" val="E"/>
  <p:tag name="MARKE" val="PE00"/>
  <p:tag name="VERSION" val="Office2007v7"/>
</p:tagLst>
</file>

<file path=ppt/tags/tag2.xml><?xml version="1.0" encoding="utf-8"?>
<p:tagLst xmlns:a="http://schemas.openxmlformats.org/drawingml/2006/main" xmlns:r="http://schemas.openxmlformats.org/officeDocument/2006/relationships" xmlns:p="http://schemas.openxmlformats.org/presentationml/2006/main">
  <p:tag name="FOOTER" val="3page"/>
</p:tagLst>
</file>

<file path=ppt/tags/tag3.xml><?xml version="1.0" encoding="utf-8"?>
<p:tagLst xmlns:a="http://schemas.openxmlformats.org/drawingml/2006/main" xmlns:r="http://schemas.openxmlformats.org/officeDocument/2006/relationships" xmlns:p="http://schemas.openxmlformats.org/presentationml/2006/main">
  <p:tag name="BOX" val="TitelOhneTitel"/>
</p:tagLst>
</file>

<file path=ppt/tags/tag4.xml><?xml version="1.0" encoding="utf-8"?>
<p:tagLst xmlns:a="http://schemas.openxmlformats.org/drawingml/2006/main" xmlns:r="http://schemas.openxmlformats.org/officeDocument/2006/relationships" xmlns:p="http://schemas.openxmlformats.org/presentationml/2006/main">
  <p:tag name="LOGO" val="1"/>
</p:tagLst>
</file>

<file path=ppt/tags/tag5.xml><?xml version="1.0" encoding="utf-8"?>
<p:tagLst xmlns:a="http://schemas.openxmlformats.org/drawingml/2006/main" xmlns:r="http://schemas.openxmlformats.org/officeDocument/2006/relationships" xmlns:p="http://schemas.openxmlformats.org/presentationml/2006/main">
  <p:tag name="LOGO" val="1"/>
</p:tagLst>
</file>

<file path=ppt/tags/tag6.xml><?xml version="1.0" encoding="utf-8"?>
<p:tagLst xmlns:a="http://schemas.openxmlformats.org/drawingml/2006/main" xmlns:r="http://schemas.openxmlformats.org/officeDocument/2006/relationships" xmlns:p="http://schemas.openxmlformats.org/presentationml/2006/main">
  <p:tag name="LOGO" val="1"/>
</p:tagLst>
</file>

<file path=ppt/theme/theme1.xml><?xml version="1.0" encoding="utf-8"?>
<a:theme xmlns:a="http://schemas.openxmlformats.org/drawingml/2006/main" name="Blank">
  <a:themeElements>
    <a:clrScheme name="Post-Farben">
      <a:dk1>
        <a:sysClr val="windowText" lastClr="000000"/>
      </a:dk1>
      <a:lt1>
        <a:srgbClr val="FFFFFF"/>
      </a:lt1>
      <a:dk2>
        <a:srgbClr val="584125"/>
      </a:dk2>
      <a:lt2>
        <a:srgbClr val="FFCC00"/>
      </a:lt2>
      <a:accent1>
        <a:srgbClr val="F49E00"/>
      </a:accent1>
      <a:accent2>
        <a:srgbClr val="A51728"/>
      </a:accent2>
      <a:accent3>
        <a:srgbClr val="A5C400"/>
      </a:accent3>
      <a:accent4>
        <a:srgbClr val="3D6F1A"/>
      </a:accent4>
      <a:accent5>
        <a:srgbClr val="00B5D1"/>
      </a:accent5>
      <a:accent6>
        <a:srgbClr val="00545E"/>
      </a:accent6>
      <a:hlink>
        <a:srgbClr val="000000"/>
      </a:hlink>
      <a:folHlink>
        <a:srgbClr val="000000"/>
      </a:folHlink>
    </a:clrScheme>
    <a:fontScheme name="Post-Schrift">
      <a:majorFont>
        <a:latin typeface="Frutiger 45 Light"/>
        <a:ea typeface=""/>
        <a:cs typeface=""/>
      </a:majorFont>
      <a:minorFont>
        <a:latin typeface="Frutiger 45 Light"/>
        <a:ea typeface=""/>
        <a:cs typeface=""/>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white">
        <a:solidFill>
          <a:srgbClr val="EBE4D1"/>
        </a:solidFill>
        <a:ln w="9525">
          <a:noFill/>
          <a:miter lim="800000"/>
          <a:headEnd/>
          <a:tailEnd/>
        </a:ln>
      </a:spPr>
      <a:bodyPr wrap="none" rtlCol="0" anchor="ctr">
        <a:prstTxWarp prst="textNoShape">
          <a:avLst/>
        </a:prstTxWarp>
      </a:bodyPr>
      <a:lstStyle>
        <a:defPPr algn="ctr">
          <a:defRPr sz="1800" b="0"/>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spPr>
      <a:bodyPr vert="horz" wrap="square" lIns="36000" tIns="36000" rIns="36000" bIns="360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Frutiger 45 Light" pitchFamily="34" charset="-128"/>
          </a:defRPr>
        </a:defPPr>
      </a:lstStyle>
    </a:lnDef>
    <a:txDef>
      <a:spPr bwMode="auto"/>
      <a:bodyPr lIns="0" tIns="0" rIns="0" bIns="0">
        <a:spAutoFit/>
      </a:bodyPr>
      <a:lstStyle>
        <a:defPPr marL="0" marR="0" indent="0" algn="l" defTabSz="914400" rtl="0" eaLnBrk="0" fontAlgn="base" latinLnBrk="0" hangingPunct="0">
          <a:lnSpc>
            <a:spcPct val="95000"/>
          </a:lnSpc>
          <a:spcBef>
            <a:spcPct val="0"/>
          </a:spcBef>
          <a:spcAft>
            <a:spcPts val="1000"/>
          </a:spcAft>
          <a:buClrTx/>
          <a:buSzTx/>
          <a:buFont typeface="Frutiger 45 Light" charset="0"/>
          <a:buNone/>
          <a:tabLst/>
          <a:defRPr sz="1200" b="0" kern="0" dirty="0" smtClean="0">
            <a:solidFill>
              <a:srgbClr val="000000"/>
            </a:solidFill>
            <a:latin typeface="Frutiger 45 Light" pitchFamily="34" charset="0"/>
            <a:ea typeface="+mn-ea"/>
            <a:cs typeface="+mn-cs"/>
          </a:defRPr>
        </a:defPPr>
      </a:lstStyle>
    </a:txDef>
  </a:objectDefaults>
  <a:extraClrSchemeLst/>
</a:theme>
</file>

<file path=ppt/theme/theme2.xml><?xml version="1.0" encoding="utf-8"?>
<a:theme xmlns:a="http://schemas.openxmlformats.org/drawingml/2006/main" name="Larissa-Design">
  <a:themeElements>
    <a:clrScheme name="Swiss Post colours">
      <a:dk1>
        <a:sysClr val="windowText" lastClr="000000"/>
      </a:dk1>
      <a:lt1>
        <a:srgbClr val="FFFFFF"/>
      </a:lt1>
      <a:dk2>
        <a:srgbClr val="584125"/>
      </a:dk2>
      <a:lt2>
        <a:srgbClr val="FFCC00"/>
      </a:lt2>
      <a:accent1>
        <a:srgbClr val="F49E00"/>
      </a:accent1>
      <a:accent2>
        <a:srgbClr val="A51728"/>
      </a:accent2>
      <a:accent3>
        <a:srgbClr val="A5C400"/>
      </a:accent3>
      <a:accent4>
        <a:srgbClr val="3D6F1A"/>
      </a:accent4>
      <a:accent5>
        <a:srgbClr val="00B5D1"/>
      </a:accent5>
      <a:accent6>
        <a:srgbClr val="00545E"/>
      </a:accent6>
      <a:hlink>
        <a:srgbClr val="000000"/>
      </a:hlink>
      <a:folHlink>
        <a:srgbClr val="000000"/>
      </a:folHlink>
    </a:clrScheme>
    <a:fontScheme name="Swiss Post font">
      <a:majorFont>
        <a:latin typeface="Frutiger 45 Light"/>
        <a:ea typeface=""/>
        <a:cs typeface=""/>
      </a:majorFont>
      <a:minorFont>
        <a:latin typeface="Frutiger 45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Swiss Post colours">
      <a:dk1>
        <a:sysClr val="windowText" lastClr="000000"/>
      </a:dk1>
      <a:lt1>
        <a:srgbClr val="FFFFFF"/>
      </a:lt1>
      <a:dk2>
        <a:srgbClr val="584125"/>
      </a:dk2>
      <a:lt2>
        <a:srgbClr val="FFCC00"/>
      </a:lt2>
      <a:accent1>
        <a:srgbClr val="F49E00"/>
      </a:accent1>
      <a:accent2>
        <a:srgbClr val="A51728"/>
      </a:accent2>
      <a:accent3>
        <a:srgbClr val="A5C400"/>
      </a:accent3>
      <a:accent4>
        <a:srgbClr val="3D6F1A"/>
      </a:accent4>
      <a:accent5>
        <a:srgbClr val="00B5D1"/>
      </a:accent5>
      <a:accent6>
        <a:srgbClr val="00545E"/>
      </a:accent6>
      <a:hlink>
        <a:srgbClr val="000000"/>
      </a:hlink>
      <a:folHlink>
        <a:srgbClr val="000000"/>
      </a:folHlink>
    </a:clrScheme>
    <a:fontScheme name="Swiss Post font">
      <a:majorFont>
        <a:latin typeface="Frutiger 45 Light"/>
        <a:ea typeface=""/>
        <a:cs typeface=""/>
      </a:majorFont>
      <a:minorFont>
        <a:latin typeface="Frutiger 45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66</Words>
  <Application>Microsoft Office PowerPoint</Application>
  <PresentationFormat>Bildschirmpräsentation (4:3)</PresentationFormat>
  <Paragraphs>37</Paragraphs>
  <Slides>16</Slides>
  <Notes>1</Notes>
  <HiddenSlides>0</HiddenSlides>
  <MMClips>8</MMClips>
  <ScaleCrop>false</ScaleCrop>
  <HeadingPairs>
    <vt:vector size="4" baseType="variant">
      <vt:variant>
        <vt:lpstr>Design</vt:lpstr>
      </vt:variant>
      <vt:variant>
        <vt:i4>1</vt:i4>
      </vt:variant>
      <vt:variant>
        <vt:lpstr>Folientitel</vt:lpstr>
      </vt:variant>
      <vt:variant>
        <vt:i4>16</vt:i4>
      </vt:variant>
    </vt:vector>
  </HeadingPairs>
  <TitlesOfParts>
    <vt:vector size="17" baseType="lpstr">
      <vt:lpstr>Blank</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vector>
  </TitlesOfParts>
  <Company>Swiss Post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Peier Heinz</dc:creator>
  <cp:lastModifiedBy>Heinz Peier</cp:lastModifiedBy>
  <cp:revision>104</cp:revision>
  <dcterms:created xsi:type="dcterms:W3CDTF">2012-12-24T08:45:55Z</dcterms:created>
  <dcterms:modified xsi:type="dcterms:W3CDTF">2013-02-17T11:23:33Z</dcterms:modified>
</cp:coreProperties>
</file>